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43"/>
  </p:notesMasterIdLst>
  <p:handoutMasterIdLst>
    <p:handoutMasterId r:id="rId44"/>
  </p:handoutMasterIdLst>
  <p:sldIdLst>
    <p:sldId id="256" r:id="rId5"/>
    <p:sldId id="905" r:id="rId6"/>
    <p:sldId id="895" r:id="rId7"/>
    <p:sldId id="859" r:id="rId8"/>
    <p:sldId id="860" r:id="rId9"/>
    <p:sldId id="257" r:id="rId10"/>
    <p:sldId id="261" r:id="rId11"/>
    <p:sldId id="259" r:id="rId12"/>
    <p:sldId id="896" r:id="rId13"/>
    <p:sldId id="850" r:id="rId14"/>
    <p:sldId id="852" r:id="rId15"/>
    <p:sldId id="853" r:id="rId16"/>
    <p:sldId id="897" r:id="rId17"/>
    <p:sldId id="265" r:id="rId18"/>
    <p:sldId id="857" r:id="rId19"/>
    <p:sldId id="858" r:id="rId20"/>
    <p:sldId id="864" r:id="rId21"/>
    <p:sldId id="863" r:id="rId22"/>
    <p:sldId id="870" r:id="rId23"/>
    <p:sldId id="874" r:id="rId24"/>
    <p:sldId id="878" r:id="rId25"/>
    <p:sldId id="879" r:id="rId26"/>
    <p:sldId id="881" r:id="rId27"/>
    <p:sldId id="898" r:id="rId28"/>
    <p:sldId id="866" r:id="rId29"/>
    <p:sldId id="890" r:id="rId30"/>
    <p:sldId id="867" r:id="rId31"/>
    <p:sldId id="883" r:id="rId32"/>
    <p:sldId id="886" r:id="rId33"/>
    <p:sldId id="888" r:id="rId34"/>
    <p:sldId id="899" r:id="rId35"/>
    <p:sldId id="889" r:id="rId36"/>
    <p:sldId id="904" r:id="rId37"/>
    <p:sldId id="900" r:id="rId38"/>
    <p:sldId id="891" r:id="rId39"/>
    <p:sldId id="903" r:id="rId40"/>
    <p:sldId id="258" r:id="rId41"/>
    <p:sldId id="851" r:id="rId4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E3384F9D-8F3C-433D-A97A-045CA5E408A8}">
          <p14:sldIdLst>
            <p14:sldId id="256"/>
            <p14:sldId id="905"/>
          </p14:sldIdLst>
        </p14:section>
        <p14:section name="Seção 1" id="{250E707B-B00C-4664-9E28-83EC7826A1BE}">
          <p14:sldIdLst>
            <p14:sldId id="895"/>
            <p14:sldId id="859"/>
            <p14:sldId id="860"/>
            <p14:sldId id="257"/>
            <p14:sldId id="261"/>
            <p14:sldId id="259"/>
          </p14:sldIdLst>
        </p14:section>
        <p14:section name="Seção 2" id="{EC4AB910-F255-47E4-A096-B6EB688734C5}">
          <p14:sldIdLst>
            <p14:sldId id="896"/>
            <p14:sldId id="850"/>
            <p14:sldId id="852"/>
            <p14:sldId id="853"/>
          </p14:sldIdLst>
        </p14:section>
        <p14:section name="Seção 3" id="{3FFE9F5B-004A-4786-8BD4-039C78B6093B}">
          <p14:sldIdLst>
            <p14:sldId id="897"/>
            <p14:sldId id="265"/>
            <p14:sldId id="857"/>
            <p14:sldId id="858"/>
            <p14:sldId id="864"/>
            <p14:sldId id="863"/>
            <p14:sldId id="870"/>
            <p14:sldId id="874"/>
            <p14:sldId id="878"/>
            <p14:sldId id="879"/>
            <p14:sldId id="881"/>
          </p14:sldIdLst>
        </p14:section>
        <p14:section name="Seção 4" id="{1BBD18D5-E1DF-466B-B9A7-A2C54DD1DF57}">
          <p14:sldIdLst>
            <p14:sldId id="898"/>
            <p14:sldId id="866"/>
            <p14:sldId id="890"/>
            <p14:sldId id="867"/>
            <p14:sldId id="883"/>
            <p14:sldId id="886"/>
            <p14:sldId id="888"/>
          </p14:sldIdLst>
        </p14:section>
        <p14:section name="Seção 5" id="{63D0713E-1CCB-4C08-94A0-BC40F654A5B6}">
          <p14:sldIdLst>
            <p14:sldId id="899"/>
            <p14:sldId id="889"/>
            <p14:sldId id="904"/>
          </p14:sldIdLst>
        </p14:section>
        <p14:section name="Seção 6" id="{C5F19021-6A37-4E95-81BA-263E0083106F}">
          <p14:sldIdLst>
            <p14:sldId id="900"/>
            <p14:sldId id="891"/>
            <p14:sldId id="903"/>
            <p14:sldId id="258"/>
            <p14:sldId id="8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904EF-8F72-8E6D-1A03-D00FA4B4C5DF}" v="7" dt="2024-06-03T20:48:51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QUINTINO GAMA" userId="6a51303f-9896-49e5-9759-659e26719f09" providerId="ADAL" clId="{02201BC3-9453-4020-B183-7E534E7B2E6C}"/>
    <pc:docChg chg="undo custSel addSld delSld modSld delSection modSection">
      <pc:chgData name="MATEUS QUINTINO GAMA" userId="6a51303f-9896-49e5-9759-659e26719f09" providerId="ADAL" clId="{02201BC3-9453-4020-B183-7E534E7B2E6C}" dt="2024-06-03T10:02:19.506" v="631" actId="47"/>
      <pc:docMkLst>
        <pc:docMk/>
      </pc:docMkLst>
      <pc:sldChg chg="add del">
        <pc:chgData name="MATEUS QUINTINO GAMA" userId="6a51303f-9896-49e5-9759-659e26719f09" providerId="ADAL" clId="{02201BC3-9453-4020-B183-7E534E7B2E6C}" dt="2024-05-28T11:55:54.250" v="588" actId="47"/>
        <pc:sldMkLst>
          <pc:docMk/>
          <pc:sldMk cId="2928988334" sldId="263"/>
        </pc:sldMkLst>
      </pc:sldChg>
      <pc:sldChg chg="add">
        <pc:chgData name="MATEUS QUINTINO GAMA" userId="6a51303f-9896-49e5-9759-659e26719f09" providerId="ADAL" clId="{02201BC3-9453-4020-B183-7E534E7B2E6C}" dt="2024-05-28T11:56:21.921" v="591"/>
        <pc:sldMkLst>
          <pc:docMk/>
          <pc:sldMk cId="1529685051" sldId="851"/>
        </pc:sldMkLst>
      </pc:sldChg>
      <pc:sldChg chg="del">
        <pc:chgData name="MATEUS QUINTINO GAMA" userId="6a51303f-9896-49e5-9759-659e26719f09" providerId="ADAL" clId="{02201BC3-9453-4020-B183-7E534E7B2E6C}" dt="2024-05-28T11:56:16.434" v="589" actId="2696"/>
        <pc:sldMkLst>
          <pc:docMk/>
          <pc:sldMk cId="3203411935" sldId="851"/>
        </pc:sldMkLst>
      </pc:sldChg>
      <pc:sldChg chg="del">
        <pc:chgData name="MATEUS QUINTINO GAMA" userId="6a51303f-9896-49e5-9759-659e26719f09" providerId="ADAL" clId="{02201BC3-9453-4020-B183-7E534E7B2E6C}" dt="2024-05-28T11:58:28.065" v="593" actId="47"/>
        <pc:sldMkLst>
          <pc:docMk/>
          <pc:sldMk cId="3402646741" sldId="862"/>
        </pc:sldMkLst>
      </pc:sldChg>
      <pc:sldChg chg="modSp mod">
        <pc:chgData name="MATEUS QUINTINO GAMA" userId="6a51303f-9896-49e5-9759-659e26719f09" providerId="ADAL" clId="{02201BC3-9453-4020-B183-7E534E7B2E6C}" dt="2024-05-23T09:52:01.227" v="46" actId="1076"/>
        <pc:sldMkLst>
          <pc:docMk/>
          <pc:sldMk cId="712840895" sldId="867"/>
        </pc:sldMkLst>
        <pc:spChg chg="mod">
          <ac:chgData name="MATEUS QUINTINO GAMA" userId="6a51303f-9896-49e5-9759-659e26719f09" providerId="ADAL" clId="{02201BC3-9453-4020-B183-7E534E7B2E6C}" dt="2024-05-23T09:51:16.712" v="39" actId="20577"/>
          <ac:spMkLst>
            <pc:docMk/>
            <pc:sldMk cId="712840895" sldId="867"/>
            <ac:spMk id="6" creationId="{85875E7B-5E32-0406-0612-11C9ACBC728D}"/>
          </ac:spMkLst>
        </pc:spChg>
        <pc:spChg chg="mod">
          <ac:chgData name="MATEUS QUINTINO GAMA" userId="6a51303f-9896-49e5-9759-659e26719f09" providerId="ADAL" clId="{02201BC3-9453-4020-B183-7E534E7B2E6C}" dt="2024-05-23T09:52:01.227" v="46" actId="1076"/>
          <ac:spMkLst>
            <pc:docMk/>
            <pc:sldMk cId="712840895" sldId="867"/>
            <ac:spMk id="17" creationId="{1E74501C-2734-4701-8C76-FACC1BCEAFC9}"/>
          </ac:spMkLst>
        </pc:spChg>
      </pc:sldChg>
      <pc:sldChg chg="addSp modSp del mod">
        <pc:chgData name="MATEUS QUINTINO GAMA" userId="6a51303f-9896-49e5-9759-659e26719f09" providerId="ADAL" clId="{02201BC3-9453-4020-B183-7E534E7B2E6C}" dt="2024-05-28T12:19:58.692" v="628" actId="47"/>
        <pc:sldMkLst>
          <pc:docMk/>
          <pc:sldMk cId="2662244281" sldId="875"/>
        </pc:sldMkLst>
        <pc:spChg chg="add">
          <ac:chgData name="MATEUS QUINTINO GAMA" userId="6a51303f-9896-49e5-9759-659e26719f09" providerId="ADAL" clId="{02201BC3-9453-4020-B183-7E534E7B2E6C}" dt="2024-05-28T12:00:03.339" v="594" actId="11529"/>
          <ac:spMkLst>
            <pc:docMk/>
            <pc:sldMk cId="2662244281" sldId="875"/>
            <ac:spMk id="2" creationId="{DD8C46B3-EE64-8963-8D79-0294D16B77CE}"/>
          </ac:spMkLst>
        </pc:spChg>
        <pc:spChg chg="add mod">
          <ac:chgData name="MATEUS QUINTINO GAMA" userId="6a51303f-9896-49e5-9759-659e26719f09" providerId="ADAL" clId="{02201BC3-9453-4020-B183-7E534E7B2E6C}" dt="2024-05-28T12:00:20.658" v="599" actId="14100"/>
          <ac:spMkLst>
            <pc:docMk/>
            <pc:sldMk cId="2662244281" sldId="875"/>
            <ac:spMk id="5" creationId="{D9FF5B6F-B6C4-99B0-DD7E-80488D8F1087}"/>
          </ac:spMkLst>
        </pc:spChg>
      </pc:sldChg>
      <pc:sldChg chg="del">
        <pc:chgData name="MATEUS QUINTINO GAMA" userId="6a51303f-9896-49e5-9759-659e26719f09" providerId="ADAL" clId="{02201BC3-9453-4020-B183-7E534E7B2E6C}" dt="2024-05-28T12:04:15.984" v="600" actId="47"/>
        <pc:sldMkLst>
          <pc:docMk/>
          <pc:sldMk cId="413277943" sldId="877"/>
        </pc:sldMkLst>
      </pc:sldChg>
      <pc:sldChg chg="modSp mod">
        <pc:chgData name="MATEUS QUINTINO GAMA" userId="6a51303f-9896-49e5-9759-659e26719f09" providerId="ADAL" clId="{02201BC3-9453-4020-B183-7E534E7B2E6C}" dt="2024-05-23T10:15:33.044" v="490" actId="1076"/>
        <pc:sldMkLst>
          <pc:docMk/>
          <pc:sldMk cId="231161357" sldId="878"/>
        </pc:sldMkLst>
        <pc:spChg chg="mod">
          <ac:chgData name="MATEUS QUINTINO GAMA" userId="6a51303f-9896-49e5-9759-659e26719f09" providerId="ADAL" clId="{02201BC3-9453-4020-B183-7E534E7B2E6C}" dt="2024-05-23T10:15:13.864" v="486" actId="1076"/>
          <ac:spMkLst>
            <pc:docMk/>
            <pc:sldMk cId="231161357" sldId="878"/>
            <ac:spMk id="6" creationId="{85875E7B-5E32-0406-0612-11C9ACBC728D}"/>
          </ac:spMkLst>
        </pc:spChg>
        <pc:picChg chg="mod">
          <ac:chgData name="MATEUS QUINTINO GAMA" userId="6a51303f-9896-49e5-9759-659e26719f09" providerId="ADAL" clId="{02201BC3-9453-4020-B183-7E534E7B2E6C}" dt="2024-05-23T10:15:30.910" v="489" actId="1076"/>
          <ac:picMkLst>
            <pc:docMk/>
            <pc:sldMk cId="231161357" sldId="878"/>
            <ac:picMk id="12" creationId="{A515A95C-AD55-4998-A3A8-21293489D9BA}"/>
          </ac:picMkLst>
        </pc:picChg>
        <pc:picChg chg="mod">
          <ac:chgData name="MATEUS QUINTINO GAMA" userId="6a51303f-9896-49e5-9759-659e26719f09" providerId="ADAL" clId="{02201BC3-9453-4020-B183-7E534E7B2E6C}" dt="2024-05-23T10:15:33.044" v="490" actId="1076"/>
          <ac:picMkLst>
            <pc:docMk/>
            <pc:sldMk cId="231161357" sldId="878"/>
            <ac:picMk id="13" creationId="{CC5B8B79-3746-4B7E-92C0-1C3DEA3B31D8}"/>
          </ac:picMkLst>
        </pc:picChg>
      </pc:sldChg>
      <pc:sldChg chg="modSp mod">
        <pc:chgData name="MATEUS QUINTINO GAMA" userId="6a51303f-9896-49e5-9759-659e26719f09" providerId="ADAL" clId="{02201BC3-9453-4020-B183-7E534E7B2E6C}" dt="2024-05-23T10:17:02.420" v="582" actId="1076"/>
        <pc:sldMkLst>
          <pc:docMk/>
          <pc:sldMk cId="1608664865" sldId="879"/>
        </pc:sldMkLst>
        <pc:spChg chg="mod">
          <ac:chgData name="MATEUS QUINTINO GAMA" userId="6a51303f-9896-49e5-9759-659e26719f09" providerId="ADAL" clId="{02201BC3-9453-4020-B183-7E534E7B2E6C}" dt="2024-05-23T10:16:56.218" v="579" actId="1076"/>
          <ac:spMkLst>
            <pc:docMk/>
            <pc:sldMk cId="1608664865" sldId="879"/>
            <ac:spMk id="5" creationId="{62DACF6E-4C53-FD8C-641C-C713D6410D56}"/>
          </ac:spMkLst>
        </pc:spChg>
        <pc:spChg chg="mod">
          <ac:chgData name="MATEUS QUINTINO GAMA" userId="6a51303f-9896-49e5-9759-659e26719f09" providerId="ADAL" clId="{02201BC3-9453-4020-B183-7E534E7B2E6C}" dt="2024-05-23T10:16:40.970" v="575" actId="20577"/>
          <ac:spMkLst>
            <pc:docMk/>
            <pc:sldMk cId="1608664865" sldId="879"/>
            <ac:spMk id="6" creationId="{85875E7B-5E32-0406-0612-11C9ACBC728D}"/>
          </ac:spMkLst>
        </pc:spChg>
        <pc:picChg chg="mod">
          <ac:chgData name="MATEUS QUINTINO GAMA" userId="6a51303f-9896-49e5-9759-659e26719f09" providerId="ADAL" clId="{02201BC3-9453-4020-B183-7E534E7B2E6C}" dt="2024-05-23T10:17:02.420" v="582" actId="1076"/>
          <ac:picMkLst>
            <pc:docMk/>
            <pc:sldMk cId="1608664865" sldId="879"/>
            <ac:picMk id="8" creationId="{3B396B67-E526-8C75-BD1F-CBDF979A5BE2}"/>
          </ac:picMkLst>
        </pc:picChg>
      </pc:sldChg>
      <pc:sldChg chg="del mod modShow">
        <pc:chgData name="MATEUS QUINTINO GAMA" userId="6a51303f-9896-49e5-9759-659e26719f09" providerId="ADAL" clId="{02201BC3-9453-4020-B183-7E534E7B2E6C}" dt="2024-05-28T12:04:22.330" v="601" actId="47"/>
        <pc:sldMkLst>
          <pc:docMk/>
          <pc:sldMk cId="3596130437" sldId="880"/>
        </pc:sldMkLst>
      </pc:sldChg>
      <pc:sldChg chg="addSp delSp modSp mod">
        <pc:chgData name="MATEUS QUINTINO GAMA" userId="6a51303f-9896-49e5-9759-659e26719f09" providerId="ADAL" clId="{02201BC3-9453-4020-B183-7E534E7B2E6C}" dt="2024-05-23T09:50:36.812" v="22" actId="1076"/>
        <pc:sldMkLst>
          <pc:docMk/>
          <pc:sldMk cId="1548133399" sldId="883"/>
        </pc:sldMkLst>
        <pc:spChg chg="add del mod">
          <ac:chgData name="MATEUS QUINTINO GAMA" userId="6a51303f-9896-49e5-9759-659e26719f09" providerId="ADAL" clId="{02201BC3-9453-4020-B183-7E534E7B2E6C}" dt="2024-05-23T09:50:30.048" v="21" actId="478"/>
          <ac:spMkLst>
            <pc:docMk/>
            <pc:sldMk cId="1548133399" sldId="883"/>
            <ac:spMk id="3" creationId="{AC02688F-3F9A-CE08-412A-CB0048CC6CEA}"/>
          </ac:spMkLst>
        </pc:spChg>
        <pc:spChg chg="mod">
          <ac:chgData name="MATEUS QUINTINO GAMA" userId="6a51303f-9896-49e5-9759-659e26719f09" providerId="ADAL" clId="{02201BC3-9453-4020-B183-7E534E7B2E6C}" dt="2024-05-23T09:49:27.825" v="12" actId="1076"/>
          <ac:spMkLst>
            <pc:docMk/>
            <pc:sldMk cId="1548133399" sldId="883"/>
            <ac:spMk id="10" creationId="{A2F9DB55-F950-CA09-F0B3-51664E6D18A2}"/>
          </ac:spMkLst>
        </pc:spChg>
        <pc:picChg chg="mod modCrop">
          <ac:chgData name="MATEUS QUINTINO GAMA" userId="6a51303f-9896-49e5-9759-659e26719f09" providerId="ADAL" clId="{02201BC3-9453-4020-B183-7E534E7B2E6C}" dt="2024-05-23T09:50:03.099" v="17" actId="14100"/>
          <ac:picMkLst>
            <pc:docMk/>
            <pc:sldMk cId="1548133399" sldId="883"/>
            <ac:picMk id="2" creationId="{AD3965EE-D00A-4AF5-9732-2A8BF5C397DD}"/>
          </ac:picMkLst>
        </pc:picChg>
        <pc:picChg chg="add del mod">
          <ac:chgData name="MATEUS QUINTINO GAMA" userId="6a51303f-9896-49e5-9759-659e26719f09" providerId="ADAL" clId="{02201BC3-9453-4020-B183-7E534E7B2E6C}" dt="2024-05-23T09:50:36.812" v="22" actId="1076"/>
          <ac:picMkLst>
            <pc:docMk/>
            <pc:sldMk cId="1548133399" sldId="883"/>
            <ac:picMk id="4" creationId="{A9D93CD4-D648-48E3-B68A-22F729417F8E}"/>
          </ac:picMkLst>
        </pc:picChg>
      </pc:sldChg>
      <pc:sldChg chg="del">
        <pc:chgData name="MATEUS QUINTINO GAMA" userId="6a51303f-9896-49e5-9759-659e26719f09" providerId="ADAL" clId="{02201BC3-9453-4020-B183-7E534E7B2E6C}" dt="2024-05-28T12:23:16.885" v="629" actId="47"/>
        <pc:sldMkLst>
          <pc:docMk/>
          <pc:sldMk cId="1904024255" sldId="885"/>
        </pc:sldMkLst>
      </pc:sldChg>
      <pc:sldChg chg="modSp mod">
        <pc:chgData name="MATEUS QUINTINO GAMA" userId="6a51303f-9896-49e5-9759-659e26719f09" providerId="ADAL" clId="{02201BC3-9453-4020-B183-7E534E7B2E6C}" dt="2024-05-23T09:53:05.126" v="81" actId="1076"/>
        <pc:sldMkLst>
          <pc:docMk/>
          <pc:sldMk cId="3527318470" sldId="886"/>
        </pc:sldMkLst>
        <pc:spChg chg="mod">
          <ac:chgData name="MATEUS QUINTINO GAMA" userId="6a51303f-9896-49e5-9759-659e26719f09" providerId="ADAL" clId="{02201BC3-9453-4020-B183-7E534E7B2E6C}" dt="2024-05-23T09:52:46.116" v="79" actId="20577"/>
          <ac:spMkLst>
            <pc:docMk/>
            <pc:sldMk cId="3527318470" sldId="886"/>
            <ac:spMk id="6" creationId="{85875E7B-5E32-0406-0612-11C9ACBC728D}"/>
          </ac:spMkLst>
        </pc:spChg>
        <pc:picChg chg="mod">
          <ac:chgData name="MATEUS QUINTINO GAMA" userId="6a51303f-9896-49e5-9759-659e26719f09" providerId="ADAL" clId="{02201BC3-9453-4020-B183-7E534E7B2E6C}" dt="2024-05-23T09:53:05.126" v="81" actId="1076"/>
          <ac:picMkLst>
            <pc:docMk/>
            <pc:sldMk cId="3527318470" sldId="886"/>
            <ac:picMk id="2" creationId="{1CE85FE6-6A30-0343-B5F8-E077D4DD2310}"/>
          </ac:picMkLst>
        </pc:picChg>
      </pc:sldChg>
      <pc:sldChg chg="modSp del mod">
        <pc:chgData name="MATEUS QUINTINO GAMA" userId="6a51303f-9896-49e5-9759-659e26719f09" providerId="ADAL" clId="{02201BC3-9453-4020-B183-7E534E7B2E6C}" dt="2024-05-28T12:06:42.734" v="602" actId="47"/>
        <pc:sldMkLst>
          <pc:docMk/>
          <pc:sldMk cId="885898559" sldId="887"/>
        </pc:sldMkLst>
        <pc:spChg chg="mod">
          <ac:chgData name="MATEUS QUINTINO GAMA" userId="6a51303f-9896-49e5-9759-659e26719f09" providerId="ADAL" clId="{02201BC3-9453-4020-B183-7E534E7B2E6C}" dt="2024-05-23T09:53:26.851" v="84" actId="1076"/>
          <ac:spMkLst>
            <pc:docMk/>
            <pc:sldMk cId="885898559" sldId="887"/>
            <ac:spMk id="3" creationId="{EBE9CAC0-FB0B-0D89-8ED3-8061672A5141}"/>
          </ac:spMkLst>
        </pc:spChg>
        <pc:picChg chg="mod">
          <ac:chgData name="MATEUS QUINTINO GAMA" userId="6a51303f-9896-49e5-9759-659e26719f09" providerId="ADAL" clId="{02201BC3-9453-4020-B183-7E534E7B2E6C}" dt="2024-05-23T09:53:32.097" v="86" actId="1076"/>
          <ac:picMkLst>
            <pc:docMk/>
            <pc:sldMk cId="885898559" sldId="887"/>
            <ac:picMk id="4" creationId="{DF6E4673-48A9-ADFB-FB0C-C06957D0F0EF}"/>
          </ac:picMkLst>
        </pc:picChg>
      </pc:sldChg>
      <pc:sldChg chg="modSp mod">
        <pc:chgData name="MATEUS QUINTINO GAMA" userId="6a51303f-9896-49e5-9759-659e26719f09" providerId="ADAL" clId="{02201BC3-9453-4020-B183-7E534E7B2E6C}" dt="2024-05-28T12:06:53.506" v="627" actId="20577"/>
        <pc:sldMkLst>
          <pc:docMk/>
          <pc:sldMk cId="682900673" sldId="888"/>
        </pc:sldMkLst>
        <pc:spChg chg="mod">
          <ac:chgData name="MATEUS QUINTINO GAMA" userId="6a51303f-9896-49e5-9759-659e26719f09" providerId="ADAL" clId="{02201BC3-9453-4020-B183-7E534E7B2E6C}" dt="2024-05-28T12:06:53.506" v="627" actId="20577"/>
          <ac:spMkLst>
            <pc:docMk/>
            <pc:sldMk cId="682900673" sldId="888"/>
            <ac:spMk id="6" creationId="{85875E7B-5E32-0406-0612-11C9ACBC728D}"/>
          </ac:spMkLst>
        </pc:spChg>
      </pc:sldChg>
      <pc:sldChg chg="modSp mod">
        <pc:chgData name="MATEUS QUINTINO GAMA" userId="6a51303f-9896-49e5-9759-659e26719f09" providerId="ADAL" clId="{02201BC3-9453-4020-B183-7E534E7B2E6C}" dt="2024-05-23T09:51:46.817" v="42" actId="1076"/>
        <pc:sldMkLst>
          <pc:docMk/>
          <pc:sldMk cId="1633429198" sldId="890"/>
        </pc:sldMkLst>
        <pc:spChg chg="mod">
          <ac:chgData name="MATEUS QUINTINO GAMA" userId="6a51303f-9896-49e5-9759-659e26719f09" providerId="ADAL" clId="{02201BC3-9453-4020-B183-7E534E7B2E6C}" dt="2024-05-23T09:49:16.290" v="10" actId="1076"/>
          <ac:spMkLst>
            <pc:docMk/>
            <pc:sldMk cId="1633429198" sldId="890"/>
            <ac:spMk id="5" creationId="{288A45D6-4669-28B9-5DEF-B4748E92C40A}"/>
          </ac:spMkLst>
        </pc:spChg>
        <pc:spChg chg="mod">
          <ac:chgData name="MATEUS QUINTINO GAMA" userId="6a51303f-9896-49e5-9759-659e26719f09" providerId="ADAL" clId="{02201BC3-9453-4020-B183-7E534E7B2E6C}" dt="2024-05-23T09:51:46.817" v="42" actId="1076"/>
          <ac:spMkLst>
            <pc:docMk/>
            <pc:sldMk cId="1633429198" sldId="890"/>
            <ac:spMk id="8" creationId="{AAEF5688-5DAB-37C5-DB45-9C9096A25FAB}"/>
          </ac:spMkLst>
        </pc:spChg>
      </pc:sldChg>
      <pc:sldChg chg="modTransition">
        <pc:chgData name="MATEUS QUINTINO GAMA" userId="6a51303f-9896-49e5-9759-659e26719f09" providerId="ADAL" clId="{02201BC3-9453-4020-B183-7E534E7B2E6C}" dt="2024-05-28T10:33:45.077" v="585"/>
        <pc:sldMkLst>
          <pc:docMk/>
          <pc:sldMk cId="2606957821" sldId="895"/>
        </pc:sldMkLst>
      </pc:sldChg>
      <pc:sldChg chg="del">
        <pc:chgData name="MATEUS QUINTINO GAMA" userId="6a51303f-9896-49e5-9759-659e26719f09" providerId="ADAL" clId="{02201BC3-9453-4020-B183-7E534E7B2E6C}" dt="2024-06-03T10:02:13.404" v="630" actId="47"/>
        <pc:sldMkLst>
          <pc:docMk/>
          <pc:sldMk cId="3014837669" sldId="902"/>
        </pc:sldMkLst>
      </pc:sldChg>
      <pc:sldChg chg="delSp modSp mod">
        <pc:chgData name="MATEUS QUINTINO GAMA" userId="6a51303f-9896-49e5-9759-659e26719f09" providerId="ADAL" clId="{02201BC3-9453-4020-B183-7E534E7B2E6C}" dt="2024-05-27T02:16:35.168" v="583" actId="15"/>
        <pc:sldMkLst>
          <pc:docMk/>
          <pc:sldMk cId="1017251356" sldId="904"/>
        </pc:sldMkLst>
        <pc:spChg chg="mod">
          <ac:chgData name="MATEUS QUINTINO GAMA" userId="6a51303f-9896-49e5-9759-659e26719f09" providerId="ADAL" clId="{02201BC3-9453-4020-B183-7E534E7B2E6C}" dt="2024-05-27T02:16:35.168" v="583" actId="15"/>
          <ac:spMkLst>
            <pc:docMk/>
            <pc:sldMk cId="1017251356" sldId="904"/>
            <ac:spMk id="3" creationId="{546A28A7-2709-51B0-178B-9645F0C83083}"/>
          </ac:spMkLst>
        </pc:spChg>
        <pc:spChg chg="mod">
          <ac:chgData name="MATEUS QUINTINO GAMA" userId="6a51303f-9896-49e5-9759-659e26719f09" providerId="ADAL" clId="{02201BC3-9453-4020-B183-7E534E7B2E6C}" dt="2024-05-23T10:12:56.309" v="418" actId="1076"/>
          <ac:spMkLst>
            <pc:docMk/>
            <pc:sldMk cId="1017251356" sldId="904"/>
            <ac:spMk id="14" creationId="{2E0ACC3D-04C5-4DD2-B4B9-77988AF6FC28}"/>
          </ac:spMkLst>
        </pc:spChg>
        <pc:spChg chg="mod">
          <ac:chgData name="MATEUS QUINTINO GAMA" userId="6a51303f-9896-49e5-9759-659e26719f09" providerId="ADAL" clId="{02201BC3-9453-4020-B183-7E534E7B2E6C}" dt="2024-05-23T10:13:23.646" v="426" actId="1076"/>
          <ac:spMkLst>
            <pc:docMk/>
            <pc:sldMk cId="1017251356" sldId="904"/>
            <ac:spMk id="15" creationId="{39B18755-B8D7-40EF-888B-1C2BF2EC4EA8}"/>
          </ac:spMkLst>
        </pc:spChg>
        <pc:spChg chg="del mod">
          <ac:chgData name="MATEUS QUINTINO GAMA" userId="6a51303f-9896-49e5-9759-659e26719f09" providerId="ADAL" clId="{02201BC3-9453-4020-B183-7E534E7B2E6C}" dt="2024-05-23T10:13:06.820" v="422" actId="478"/>
          <ac:spMkLst>
            <pc:docMk/>
            <pc:sldMk cId="1017251356" sldId="904"/>
            <ac:spMk id="16" creationId="{75FCA92D-C34D-4470-B4F3-3C5633D49B30}"/>
          </ac:spMkLst>
        </pc:spChg>
        <pc:picChg chg="mod">
          <ac:chgData name="MATEUS QUINTINO GAMA" userId="6a51303f-9896-49e5-9759-659e26719f09" providerId="ADAL" clId="{02201BC3-9453-4020-B183-7E534E7B2E6C}" dt="2024-05-23T10:12:56.309" v="418" actId="1076"/>
          <ac:picMkLst>
            <pc:docMk/>
            <pc:sldMk cId="1017251356" sldId="904"/>
            <ac:picMk id="5" creationId="{4A5B748D-077F-4130-B929-9975E7A3608E}"/>
          </ac:picMkLst>
        </pc:picChg>
        <pc:picChg chg="mod">
          <ac:chgData name="MATEUS QUINTINO GAMA" userId="6a51303f-9896-49e5-9759-659e26719f09" providerId="ADAL" clId="{02201BC3-9453-4020-B183-7E534E7B2E6C}" dt="2024-05-23T10:13:23.646" v="426" actId="1076"/>
          <ac:picMkLst>
            <pc:docMk/>
            <pc:sldMk cId="1017251356" sldId="904"/>
            <ac:picMk id="10" creationId="{0240CCDA-0D7F-4766-954A-44AEE764AE12}"/>
          </ac:picMkLst>
        </pc:picChg>
        <pc:picChg chg="del">
          <ac:chgData name="MATEUS QUINTINO GAMA" userId="6a51303f-9896-49e5-9759-659e26719f09" providerId="ADAL" clId="{02201BC3-9453-4020-B183-7E534E7B2E6C}" dt="2024-05-23T10:13:02.089" v="419" actId="478"/>
          <ac:picMkLst>
            <pc:docMk/>
            <pc:sldMk cId="1017251356" sldId="904"/>
            <ac:picMk id="1028" creationId="{749858E4-50EC-4D61-89F6-5090FAC3E22C}"/>
          </ac:picMkLst>
        </pc:picChg>
        <pc:picChg chg="del">
          <ac:chgData name="MATEUS QUINTINO GAMA" userId="6a51303f-9896-49e5-9759-659e26719f09" providerId="ADAL" clId="{02201BC3-9453-4020-B183-7E534E7B2E6C}" dt="2024-05-23T10:13:03.457" v="420" actId="478"/>
          <ac:picMkLst>
            <pc:docMk/>
            <pc:sldMk cId="1017251356" sldId="904"/>
            <ac:picMk id="1030" creationId="{01843873-61E7-40DA-A601-29D7B014B347}"/>
          </ac:picMkLst>
        </pc:picChg>
        <pc:picChg chg="del">
          <ac:chgData name="MATEUS QUINTINO GAMA" userId="6a51303f-9896-49e5-9759-659e26719f09" providerId="ADAL" clId="{02201BC3-9453-4020-B183-7E534E7B2E6C}" dt="2024-05-23T10:13:04.285" v="421" actId="478"/>
          <ac:picMkLst>
            <pc:docMk/>
            <pc:sldMk cId="1017251356" sldId="904"/>
            <ac:picMk id="1032" creationId="{CC56B10D-3481-4C7C-8B1C-972E3400483C}"/>
          </ac:picMkLst>
        </pc:picChg>
      </pc:sldChg>
      <pc:sldChg chg="new del">
        <pc:chgData name="MATEUS QUINTINO GAMA" userId="6a51303f-9896-49e5-9759-659e26719f09" providerId="ADAL" clId="{02201BC3-9453-4020-B183-7E534E7B2E6C}" dt="2024-05-28T11:56:24.928" v="592" actId="47"/>
        <pc:sldMkLst>
          <pc:docMk/>
          <pc:sldMk cId="853308054" sldId="905"/>
        </pc:sldMkLst>
      </pc:sldChg>
      <pc:sldChg chg="del">
        <pc:chgData name="MATEUS QUINTINO GAMA" userId="6a51303f-9896-49e5-9759-659e26719f09" providerId="ADAL" clId="{02201BC3-9453-4020-B183-7E534E7B2E6C}" dt="2024-05-23T09:57:18.768" v="87" actId="47"/>
        <pc:sldMkLst>
          <pc:docMk/>
          <pc:sldMk cId="2607206025" sldId="905"/>
        </pc:sldMkLst>
      </pc:sldChg>
    </pc:docChg>
  </pc:docChgLst>
  <pc:docChgLst>
    <pc:chgData name="OTAVIO ARISTIDES LIMA" userId="S::062190019@faculdade.cefsa.edu.br::54dca814-9935-43a4-a38b-4d739b08aab0" providerId="AD" clId="Web-{3BD904EF-8F72-8E6D-1A03-D00FA4B4C5DF}"/>
    <pc:docChg chg="addSld modSld modSection">
      <pc:chgData name="OTAVIO ARISTIDES LIMA" userId="S::062190019@faculdade.cefsa.edu.br::54dca814-9935-43a4-a38b-4d739b08aab0" providerId="AD" clId="Web-{3BD904EF-8F72-8E6D-1A03-D00FA4B4C5DF}" dt="2024-06-03T20:48:51.493" v="6"/>
      <pc:docMkLst>
        <pc:docMk/>
      </pc:docMkLst>
      <pc:sldChg chg="modSp">
        <pc:chgData name="OTAVIO ARISTIDES LIMA" userId="S::062190019@faculdade.cefsa.edu.br::54dca814-9935-43a4-a38b-4d739b08aab0" providerId="AD" clId="Web-{3BD904EF-8F72-8E6D-1A03-D00FA4B4C5DF}" dt="2024-06-03T20:47:52.367" v="5"/>
        <pc:sldMkLst>
          <pc:docMk/>
          <pc:sldMk cId="3850429671" sldId="256"/>
        </pc:sldMkLst>
        <pc:spChg chg="mod">
          <ac:chgData name="OTAVIO ARISTIDES LIMA" userId="S::062190019@faculdade.cefsa.edu.br::54dca814-9935-43a4-a38b-4d739b08aab0" providerId="AD" clId="Web-{3BD904EF-8F72-8E6D-1A03-D00FA4B4C5DF}" dt="2024-06-03T20:47:31.476" v="4" actId="20577"/>
          <ac:spMkLst>
            <pc:docMk/>
            <pc:sldMk cId="3850429671" sldId="256"/>
            <ac:spMk id="2" creationId="{00000000-0000-0000-0000-000000000000}"/>
          </ac:spMkLst>
        </pc:spChg>
        <pc:spChg chg="mod">
          <ac:chgData name="OTAVIO ARISTIDES LIMA" userId="S::062190019@faculdade.cefsa.edu.br::54dca814-9935-43a4-a38b-4d739b08aab0" providerId="AD" clId="Web-{3BD904EF-8F72-8E6D-1A03-D00FA4B4C5DF}" dt="2024-06-03T20:47:52.367" v="5"/>
          <ac:spMkLst>
            <pc:docMk/>
            <pc:sldMk cId="3850429671" sldId="256"/>
            <ac:spMk id="4" creationId="{5428D1C4-C8F1-468E-B39D-FE2FDD768F7A}"/>
          </ac:spMkLst>
        </pc:spChg>
      </pc:sldChg>
      <pc:sldChg chg="new">
        <pc:chgData name="OTAVIO ARISTIDES LIMA" userId="S::062190019@faculdade.cefsa.edu.br::54dca814-9935-43a4-a38b-4d739b08aab0" providerId="AD" clId="Web-{3BD904EF-8F72-8E6D-1A03-D00FA4B4C5DF}" dt="2024-06-03T20:48:51.493" v="6"/>
        <pc:sldMkLst>
          <pc:docMk/>
          <pc:sldMk cId="702212858" sldId="905"/>
        </pc:sldMkLst>
      </pc:sldChg>
    </pc:docChg>
  </pc:docChgLst>
  <pc:docChgLst>
    <pc:chgData name="MATHEUS ATANAZIO PEREIRA" userId="S::062190036@faculdade.cefsa.edu.br::1aec6fa2-7037-4b84-9996-f34771d1e874" providerId="AD" clId="Web-{7BB5025E-1CF0-9951-426B-73D39E549AC5}"/>
    <pc:docChg chg="modSld modMainMaster">
      <pc:chgData name="MATHEUS ATANAZIO PEREIRA" userId="S::062190036@faculdade.cefsa.edu.br::1aec6fa2-7037-4b84-9996-f34771d1e874" providerId="AD" clId="Web-{7BB5025E-1CF0-9951-426B-73D39E549AC5}" dt="2024-05-23T10:45:52.519" v="133"/>
      <pc:docMkLst>
        <pc:docMk/>
      </pc:docMkLst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850429671" sldId="256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869516614" sldId="257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51672089" sldId="258"/>
        </pc:sldMkLst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477441249" sldId="259"/>
        </pc:sldMkLst>
        <pc:spChg chg="mod">
          <ac:chgData name="MATHEUS ATANAZIO PEREIRA" userId="S::062190036@faculdade.cefsa.edu.br::1aec6fa2-7037-4b84-9996-f34771d1e874" providerId="AD" clId="Web-{7BB5025E-1CF0-9951-426B-73D39E549AC5}" dt="2024-05-23T10:28:42.647" v="83" actId="20577"/>
          <ac:spMkLst>
            <pc:docMk/>
            <pc:sldMk cId="3477441249" sldId="259"/>
            <ac:spMk id="7" creationId="{00000000-0000-0000-0000-000000000000}"/>
          </ac:spMkLst>
        </pc:spChg>
      </pc:sldChg>
      <pc:sldChg chg="addSp delSp 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4167066287" sldId="261"/>
        </pc:sldMkLst>
        <pc:spChg chg="mod">
          <ac:chgData name="MATHEUS ATANAZIO PEREIRA" userId="S::062190036@faculdade.cefsa.edu.br::1aec6fa2-7037-4b84-9996-f34771d1e874" providerId="AD" clId="Web-{7BB5025E-1CF0-9951-426B-73D39E549AC5}" dt="2024-05-23T10:26:11.440" v="77" actId="20577"/>
          <ac:spMkLst>
            <pc:docMk/>
            <pc:sldMk cId="4167066287" sldId="261"/>
            <ac:spMk id="2" creationId="{4B6A7F3E-A077-F52C-4BF8-BF0187F793C6}"/>
          </ac:spMkLst>
        </pc:spChg>
        <pc:spChg chg="mod">
          <ac:chgData name="MATHEUS ATANAZIO PEREIRA" userId="S::062190036@faculdade.cefsa.edu.br::1aec6fa2-7037-4b84-9996-f34771d1e874" providerId="AD" clId="Web-{7BB5025E-1CF0-9951-426B-73D39E549AC5}" dt="2024-05-23T10:20:03.664" v="44" actId="20577"/>
          <ac:spMkLst>
            <pc:docMk/>
            <pc:sldMk cId="4167066287" sldId="261"/>
            <ac:spMk id="7" creationId="{00000000-0000-0000-0000-000000000000}"/>
          </ac:spMkLst>
        </pc:spChg>
        <pc:picChg chg="add del mod">
          <ac:chgData name="MATHEUS ATANAZIO PEREIRA" userId="S::062190036@faculdade.cefsa.edu.br::1aec6fa2-7037-4b84-9996-f34771d1e874" providerId="AD" clId="Web-{7BB5025E-1CF0-9951-426B-73D39E549AC5}" dt="2024-05-23T10:24:21.671" v="59"/>
          <ac:picMkLst>
            <pc:docMk/>
            <pc:sldMk cId="4167066287" sldId="261"/>
            <ac:picMk id="3" creationId="{A2523890-C4AD-0BBE-D047-59C6DFDB8CE8}"/>
          </ac:picMkLst>
        </pc:picChg>
        <pc:picChg chg="add mod">
          <ac:chgData name="MATHEUS ATANAZIO PEREIRA" userId="S::062190036@faculdade.cefsa.edu.br::1aec6fa2-7037-4b84-9996-f34771d1e874" providerId="AD" clId="Web-{7BB5025E-1CF0-9951-426B-73D39E549AC5}" dt="2024-05-23T10:24:41.453" v="62" actId="688"/>
          <ac:picMkLst>
            <pc:docMk/>
            <pc:sldMk cId="4167066287" sldId="261"/>
            <ac:picMk id="5" creationId="{296C01F2-0A83-F815-6171-1A400420DBE0}"/>
          </ac:picMkLst>
        </pc:picChg>
        <pc:picChg chg="del">
          <ac:chgData name="MATHEUS ATANAZIO PEREIRA" userId="S::062190036@faculdade.cefsa.edu.br::1aec6fa2-7037-4b84-9996-f34771d1e874" providerId="AD" clId="Web-{7BB5025E-1CF0-9951-426B-73D39E549AC5}" dt="2024-05-23T10:22:29.543" v="45"/>
          <ac:picMkLst>
            <pc:docMk/>
            <pc:sldMk cId="4167066287" sldId="261"/>
            <ac:picMk id="1028" creationId="{35C43319-69D7-2B31-4800-D5F83F9E78FF}"/>
          </ac:picMkLst>
        </pc:picChg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2928988334" sldId="263"/>
        </pc:sldMkLst>
        <pc:spChg chg="mod">
          <ac:chgData name="MATHEUS ATANAZIO PEREIRA" userId="S::062190036@faculdade.cefsa.edu.br::1aec6fa2-7037-4b84-9996-f34771d1e874" providerId="AD" clId="Web-{7BB5025E-1CF0-9951-426B-73D39E549AC5}" dt="2024-05-23T10:29:06.366" v="85" actId="14100"/>
          <ac:spMkLst>
            <pc:docMk/>
            <pc:sldMk cId="2928988334" sldId="263"/>
            <ac:spMk id="7" creationId="{00000000-0000-0000-0000-000000000000}"/>
          </ac:spMkLst>
        </pc:spChg>
        <pc:picChg chg="mod">
          <ac:chgData name="MATHEUS ATANAZIO PEREIRA" userId="S::062190036@faculdade.cefsa.edu.br::1aec6fa2-7037-4b84-9996-f34771d1e874" providerId="AD" clId="Web-{7BB5025E-1CF0-9951-426B-73D39E549AC5}" dt="2024-05-23T10:27:47.848" v="79" actId="14100"/>
          <ac:picMkLst>
            <pc:docMk/>
            <pc:sldMk cId="2928988334" sldId="263"/>
            <ac:picMk id="6146" creationId="{04ECDA68-A99B-02DE-A213-62211FCBD5F4}"/>
          </ac:picMkLst>
        </pc:picChg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4061965717" sldId="265"/>
        </pc:sldMkLst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2960372728" sldId="850"/>
        </pc:sldMkLst>
        <pc:spChg chg="mod">
          <ac:chgData name="MATHEUS ATANAZIO PEREIRA" userId="S::062190036@faculdade.cefsa.edu.br::1aec6fa2-7037-4b84-9996-f34771d1e874" providerId="AD" clId="Web-{7BB5025E-1CF0-9951-426B-73D39E549AC5}" dt="2024-05-23T10:12:40.456" v="38" actId="20577"/>
          <ac:spMkLst>
            <pc:docMk/>
            <pc:sldMk cId="2960372728" sldId="850"/>
            <ac:spMk id="4" creationId="{CA34F136-F733-2908-A2D2-BFBCBA461B4D}"/>
          </ac:spMkLst>
        </pc:spChg>
        <pc:spChg chg="mod">
          <ac:chgData name="MATHEUS ATANAZIO PEREIRA" userId="S::062190036@faculdade.cefsa.edu.br::1aec6fa2-7037-4b84-9996-f34771d1e874" providerId="AD" clId="Web-{7BB5025E-1CF0-9951-426B-73D39E549AC5}" dt="2024-05-23T10:12:38.049" v="36" actId="20577"/>
          <ac:spMkLst>
            <pc:docMk/>
            <pc:sldMk cId="2960372728" sldId="850"/>
            <ac:spMk id="7" creationId="{00000000-0000-0000-0000-000000000000}"/>
          </ac:spMkLst>
        </pc:spChg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203411935" sldId="851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783595268" sldId="852"/>
        </pc:sldMkLst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260974536" sldId="853"/>
        </pc:sldMkLst>
        <pc:spChg chg="mod">
          <ac:chgData name="MATHEUS ATANAZIO PEREIRA" userId="S::062190036@faculdade.cefsa.edu.br::1aec6fa2-7037-4b84-9996-f34771d1e874" providerId="AD" clId="Web-{7BB5025E-1CF0-9951-426B-73D39E549AC5}" dt="2024-05-23T10:10:05.652" v="13" actId="20577"/>
          <ac:spMkLst>
            <pc:docMk/>
            <pc:sldMk cId="260974536" sldId="853"/>
            <ac:spMk id="7" creationId="{00000000-0000-0000-0000-000000000000}"/>
          </ac:spMkLst>
        </pc:spChg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90918720" sldId="857"/>
        </pc:sldMkLst>
        <pc:picChg chg="mod">
          <ac:chgData name="MATHEUS ATANAZIO PEREIRA" userId="S::062190036@faculdade.cefsa.edu.br::1aec6fa2-7037-4b84-9996-f34771d1e874" providerId="AD" clId="Web-{7BB5025E-1CF0-9951-426B-73D39E549AC5}" dt="2024-05-23T10:29:45.524" v="92" actId="1076"/>
          <ac:picMkLst>
            <pc:docMk/>
            <pc:sldMk cId="190918720" sldId="857"/>
            <ac:picMk id="9" creationId="{5C795F05-3459-8223-46B8-A386DFCC548A}"/>
          </ac:picMkLst>
        </pc:picChg>
        <pc:picChg chg="mod">
          <ac:chgData name="MATHEUS ATANAZIO PEREIRA" userId="S::062190036@faculdade.cefsa.edu.br::1aec6fa2-7037-4b84-9996-f34771d1e874" providerId="AD" clId="Web-{7BB5025E-1CF0-9951-426B-73D39E549AC5}" dt="2024-05-23T10:29:36.633" v="90" actId="1076"/>
          <ac:picMkLst>
            <pc:docMk/>
            <pc:sldMk cId="190918720" sldId="857"/>
            <ac:picMk id="11" creationId="{C0EA7EB2-31E3-465B-B4DF-CC57DAFBE37A}"/>
          </ac:picMkLst>
        </pc:picChg>
        <pc:picChg chg="mod">
          <ac:chgData name="MATHEUS ATANAZIO PEREIRA" userId="S::062190036@faculdade.cefsa.edu.br::1aec6fa2-7037-4b84-9996-f34771d1e874" providerId="AD" clId="Web-{7BB5025E-1CF0-9951-426B-73D39E549AC5}" dt="2024-05-23T10:29:40.008" v="91" actId="1076"/>
          <ac:picMkLst>
            <pc:docMk/>
            <pc:sldMk cId="190918720" sldId="857"/>
            <ac:picMk id="12" creationId="{3EB168E1-2D7D-4081-A1B2-E64BDDDA567D}"/>
          </ac:picMkLst>
        </pc:picChg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460715852" sldId="858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930966957" sldId="859"/>
        </pc:sldMkLst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388487510" sldId="860"/>
        </pc:sldMkLst>
        <pc:picChg chg="mod">
          <ac:chgData name="MATHEUS ATANAZIO PEREIRA" userId="S::062190036@faculdade.cefsa.edu.br::1aec6fa2-7037-4b84-9996-f34771d1e874" providerId="AD" clId="Web-{7BB5025E-1CF0-9951-426B-73D39E549AC5}" dt="2024-05-23T10:07:12.648" v="1" actId="14100"/>
          <ac:picMkLst>
            <pc:docMk/>
            <pc:sldMk cId="3388487510" sldId="860"/>
            <ac:picMk id="12" creationId="{5B4BF8CF-2A93-2208-6E95-2AAFAF5EC542}"/>
          </ac:picMkLst>
        </pc:picChg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402646741" sldId="862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2643090444" sldId="863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650010020" sldId="864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69300989" sldId="866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712840895" sldId="867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643551080" sldId="870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73020922" sldId="874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2662244281" sldId="875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413277943" sldId="877"/>
        </pc:sldMkLst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231161357" sldId="878"/>
        </pc:sldMkLst>
        <pc:picChg chg="mod">
          <ac:chgData name="MATHEUS ATANAZIO PEREIRA" userId="S::062190036@faculdade.cefsa.edu.br::1aec6fa2-7037-4b84-9996-f34771d1e874" providerId="AD" clId="Web-{7BB5025E-1CF0-9951-426B-73D39E549AC5}" dt="2024-05-23T10:14:49.678" v="40" actId="1076"/>
          <ac:picMkLst>
            <pc:docMk/>
            <pc:sldMk cId="231161357" sldId="878"/>
            <ac:picMk id="13" creationId="{CC5B8B79-3746-4B7E-92C0-1C3DEA3B31D8}"/>
          </ac:picMkLst>
        </pc:picChg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608664865" sldId="879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596130437" sldId="880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006666712" sldId="881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548133399" sldId="883"/>
        </pc:sldMkLst>
      </pc:sldChg>
      <pc:sldChg chg="del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904024255" sldId="885"/>
        </pc:sldMkLst>
        <pc:spChg chg="del">
          <ac:chgData name="MATHEUS ATANAZIO PEREIRA" userId="S::062190036@faculdade.cefsa.edu.br::1aec6fa2-7037-4b84-9996-f34771d1e874" providerId="AD" clId="Web-{7BB5025E-1CF0-9951-426B-73D39E549AC5}" dt="2024-05-23T10:33:33.967" v="96"/>
          <ac:spMkLst>
            <pc:docMk/>
            <pc:sldMk cId="1904024255" sldId="885"/>
            <ac:spMk id="3" creationId="{EBE9CAC0-FB0B-0D89-8ED3-8061672A5141}"/>
          </ac:spMkLst>
        </pc:spChg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527318470" sldId="886"/>
        </pc:sldMkLst>
        <pc:spChg chg="mod">
          <ac:chgData name="MATHEUS ATANAZIO PEREIRA" userId="S::062190036@faculdade.cefsa.edu.br::1aec6fa2-7037-4b84-9996-f34771d1e874" providerId="AD" clId="Web-{7BB5025E-1CF0-9951-426B-73D39E549AC5}" dt="2024-05-23T10:35:03.220" v="97" actId="20577"/>
          <ac:spMkLst>
            <pc:docMk/>
            <pc:sldMk cId="3527318470" sldId="886"/>
            <ac:spMk id="6" creationId="{85875E7B-5E32-0406-0612-11C9ACBC728D}"/>
          </ac:spMkLst>
        </pc:spChg>
        <pc:picChg chg="mod">
          <ac:chgData name="MATHEUS ATANAZIO PEREIRA" userId="S::062190036@faculdade.cefsa.edu.br::1aec6fa2-7037-4b84-9996-f34771d1e874" providerId="AD" clId="Web-{7BB5025E-1CF0-9951-426B-73D39E549AC5}" dt="2024-05-23T10:43:13.858" v="113" actId="1076"/>
          <ac:picMkLst>
            <pc:docMk/>
            <pc:sldMk cId="3527318470" sldId="886"/>
            <ac:picMk id="2" creationId="{1CE85FE6-6A30-0343-B5F8-E077D4DD2310}"/>
          </ac:picMkLst>
        </pc:picChg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885898559" sldId="887"/>
        </pc:sldMkLst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682900673" sldId="888"/>
        </pc:sldMkLst>
        <pc:spChg chg="mod">
          <ac:chgData name="MATHEUS ATANAZIO PEREIRA" userId="S::062190036@faculdade.cefsa.edu.br::1aec6fa2-7037-4b84-9996-f34771d1e874" providerId="AD" clId="Web-{7BB5025E-1CF0-9951-426B-73D39E549AC5}" dt="2024-05-23T10:44:43.204" v="123" actId="1076"/>
          <ac:spMkLst>
            <pc:docMk/>
            <pc:sldMk cId="682900673" sldId="888"/>
            <ac:spMk id="6" creationId="{85875E7B-5E32-0406-0612-11C9ACBC728D}"/>
          </ac:spMkLst>
        </pc:spChg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4195487057" sldId="889"/>
        </pc:sldMkLst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633429198" sldId="890"/>
        </pc:sldMkLst>
        <pc:spChg chg="mod">
          <ac:chgData name="MATHEUS ATANAZIO PEREIRA" userId="S::062190036@faculdade.cefsa.edu.br::1aec6fa2-7037-4b84-9996-f34771d1e874" providerId="AD" clId="Web-{7BB5025E-1CF0-9951-426B-73D39E549AC5}" dt="2024-05-23T10:33:07.467" v="93" actId="1076"/>
          <ac:spMkLst>
            <pc:docMk/>
            <pc:sldMk cId="1633429198" sldId="890"/>
            <ac:spMk id="5" creationId="{288A45D6-4669-28B9-5DEF-B4748E92C40A}"/>
          </ac:spMkLst>
        </pc:spChg>
        <pc:spChg chg="mod">
          <ac:chgData name="MATHEUS ATANAZIO PEREIRA" userId="S::062190036@faculdade.cefsa.edu.br::1aec6fa2-7037-4b84-9996-f34771d1e874" providerId="AD" clId="Web-{7BB5025E-1CF0-9951-426B-73D39E549AC5}" dt="2024-05-23T10:33:14.467" v="95" actId="1076"/>
          <ac:spMkLst>
            <pc:docMk/>
            <pc:sldMk cId="1633429198" sldId="890"/>
            <ac:spMk id="8" creationId="{AAEF5688-5DAB-37C5-DB45-9C9096A25FAB}"/>
          </ac:spMkLst>
        </pc:spChg>
        <pc:picChg chg="mod">
          <ac:chgData name="MATHEUS ATANAZIO PEREIRA" userId="S::062190036@faculdade.cefsa.edu.br::1aec6fa2-7037-4b84-9996-f34771d1e874" providerId="AD" clId="Web-{7BB5025E-1CF0-9951-426B-73D39E549AC5}" dt="2024-05-23T10:33:11.388" v="94" actId="1076"/>
          <ac:picMkLst>
            <pc:docMk/>
            <pc:sldMk cId="1633429198" sldId="890"/>
            <ac:picMk id="7" creationId="{EBB54477-0067-745A-D2E1-150676391B17}"/>
          </ac:picMkLst>
        </pc:picChg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4283407213" sldId="891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2606957821" sldId="895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464355904" sldId="896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842323794" sldId="897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981141556" sldId="898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147511088" sldId="899"/>
        </pc:sldMkLst>
      </pc:sldChg>
      <pc:sldChg chg="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2977542562" sldId="900"/>
        </pc:sldMkLst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3014837669" sldId="902"/>
        </pc:sldMkLst>
        <pc:spChg chg="mod">
          <ac:chgData name="MATHEUS ATANAZIO PEREIRA" userId="S::062190036@faculdade.cefsa.edu.br::1aec6fa2-7037-4b84-9996-f34771d1e874" providerId="AD" clId="Web-{7BB5025E-1CF0-9951-426B-73D39E549AC5}" dt="2024-05-23T10:45:37.768" v="129" actId="20577"/>
          <ac:spMkLst>
            <pc:docMk/>
            <pc:sldMk cId="3014837669" sldId="902"/>
            <ac:spMk id="7" creationId="{0740BA3E-F3E9-22DE-E253-7B88133BE23F}"/>
          </ac:spMkLst>
        </pc:spChg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925944155" sldId="903"/>
        </pc:sldMkLst>
        <pc:spChg chg="mod">
          <ac:chgData name="MATHEUS ATANAZIO PEREIRA" userId="S::062190036@faculdade.cefsa.edu.br::1aec6fa2-7037-4b84-9996-f34771d1e874" providerId="AD" clId="Web-{7BB5025E-1CF0-9951-426B-73D39E549AC5}" dt="2024-05-23T10:36:06.128" v="109" actId="14100"/>
          <ac:spMkLst>
            <pc:docMk/>
            <pc:sldMk cId="925944155" sldId="903"/>
            <ac:spMk id="2" creationId="{44E29BA8-A2C5-22D5-C82D-B757C60EC705}"/>
          </ac:spMkLst>
        </pc:spChg>
      </pc:sldChg>
      <pc:sldChg chg="modSp modTransition">
        <pc:chgData name="MATHEUS ATANAZIO PEREIRA" userId="S::062190036@faculdade.cefsa.edu.br::1aec6fa2-7037-4b84-9996-f34771d1e874" providerId="AD" clId="Web-{7BB5025E-1CF0-9951-426B-73D39E549AC5}" dt="2024-05-23T10:45:52.519" v="133"/>
        <pc:sldMkLst>
          <pc:docMk/>
          <pc:sldMk cId="1017251356" sldId="904"/>
        </pc:sldMkLst>
        <pc:spChg chg="mod">
          <ac:chgData name="MATHEUS ATANAZIO PEREIRA" userId="S::062190036@faculdade.cefsa.edu.br::1aec6fa2-7037-4b84-9996-f34771d1e874" providerId="AD" clId="Web-{7BB5025E-1CF0-9951-426B-73D39E549AC5}" dt="2024-05-23T10:37:14.755" v="112" actId="20577"/>
          <ac:spMkLst>
            <pc:docMk/>
            <pc:sldMk cId="1017251356" sldId="904"/>
            <ac:spMk id="3" creationId="{546A28A7-2709-51B0-178B-9645F0C83083}"/>
          </ac:spMkLst>
        </pc:spChg>
      </pc:sldChg>
      <pc:sldMasterChg chg="modTransition modSldLayout">
        <pc:chgData name="MATHEUS ATANAZIO PEREIRA" userId="S::062190036@faculdade.cefsa.edu.br::1aec6fa2-7037-4b84-9996-f34771d1e874" providerId="AD" clId="Web-{7BB5025E-1CF0-9951-426B-73D39E549AC5}" dt="2024-05-23T10:45:52.519" v="133"/>
        <pc:sldMasterMkLst>
          <pc:docMk/>
          <pc:sldMasterMk cId="3810300181" sldId="2147483672"/>
        </pc:sldMasterMkLst>
        <pc:sldLayoutChg chg="modTransition">
          <pc:chgData name="MATHEUS ATANAZIO PEREIRA" userId="S::062190036@faculdade.cefsa.edu.br::1aec6fa2-7037-4b84-9996-f34771d1e874" providerId="AD" clId="Web-{7BB5025E-1CF0-9951-426B-73D39E549AC5}" dt="2024-05-23T10:45:52.519" v="133"/>
          <pc:sldLayoutMkLst>
            <pc:docMk/>
            <pc:sldMasterMk cId="3810300181" sldId="2147483672"/>
            <pc:sldLayoutMk cId="3583008927" sldId="2147483673"/>
          </pc:sldLayoutMkLst>
        </pc:sldLayoutChg>
        <pc:sldLayoutChg chg="modTransition">
          <pc:chgData name="MATHEUS ATANAZIO PEREIRA" userId="S::062190036@faculdade.cefsa.edu.br::1aec6fa2-7037-4b84-9996-f34771d1e874" providerId="AD" clId="Web-{7BB5025E-1CF0-9951-426B-73D39E549AC5}" dt="2024-05-23T10:45:52.519" v="133"/>
          <pc:sldLayoutMkLst>
            <pc:docMk/>
            <pc:sldMasterMk cId="3810300181" sldId="2147483672"/>
            <pc:sldLayoutMk cId="2308855604" sldId="2147483674"/>
          </pc:sldLayoutMkLst>
        </pc:sldLayoutChg>
        <pc:sldLayoutChg chg="modTransition">
          <pc:chgData name="MATHEUS ATANAZIO PEREIRA" userId="S::062190036@faculdade.cefsa.edu.br::1aec6fa2-7037-4b84-9996-f34771d1e874" providerId="AD" clId="Web-{7BB5025E-1CF0-9951-426B-73D39E549AC5}" dt="2024-05-23T10:45:52.519" v="133"/>
          <pc:sldLayoutMkLst>
            <pc:docMk/>
            <pc:sldMasterMk cId="3810300181" sldId="2147483672"/>
            <pc:sldLayoutMk cId="2864256235" sldId="2147483675"/>
          </pc:sldLayoutMkLst>
        </pc:sldLayoutChg>
        <pc:sldLayoutChg chg="modTransition">
          <pc:chgData name="MATHEUS ATANAZIO PEREIRA" userId="S::062190036@faculdade.cefsa.edu.br::1aec6fa2-7037-4b84-9996-f34771d1e874" providerId="AD" clId="Web-{7BB5025E-1CF0-9951-426B-73D39E549AC5}" dt="2024-05-23T10:45:52.519" v="133"/>
          <pc:sldLayoutMkLst>
            <pc:docMk/>
            <pc:sldMasterMk cId="3810300181" sldId="2147483672"/>
            <pc:sldLayoutMk cId="1533269125" sldId="2147483676"/>
          </pc:sldLayoutMkLst>
        </pc:sldLayoutChg>
      </pc:sldMasterChg>
    </pc:docChg>
  </pc:docChgLst>
  <pc:docChgLst>
    <pc:chgData name="MATHEUS ATANAZIO PEREIRA" userId="S::062190036@faculdade.cefsa.edu.br::1aec6fa2-7037-4b84-9996-f34771d1e874" providerId="AD" clId="Web-{7F0F2060-468E-EA79-5B14-230046B0EA62}"/>
    <pc:docChg chg="modSld modMainMaster">
      <pc:chgData name="MATHEUS ATANAZIO PEREIRA" userId="S::062190036@faculdade.cefsa.edu.br::1aec6fa2-7037-4b84-9996-f34771d1e874" providerId="AD" clId="Web-{7F0F2060-468E-EA79-5B14-230046B0EA62}" dt="2024-05-23T10:46:12.396" v="3"/>
      <pc:docMkLst>
        <pc:docMk/>
      </pc:docMkLst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850429671" sldId="256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869516614" sldId="257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51672089" sldId="258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477441249" sldId="259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4167066287" sldId="261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2928988334" sldId="263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4061965717" sldId="265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2960372728" sldId="850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203411935" sldId="851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783595268" sldId="852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260974536" sldId="853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90918720" sldId="857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460715852" sldId="858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930966957" sldId="859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388487510" sldId="860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402646741" sldId="862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2643090444" sldId="863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650010020" sldId="864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69300989" sldId="866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712840895" sldId="867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643551080" sldId="870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73020922" sldId="874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2662244281" sldId="875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413277943" sldId="877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231161357" sldId="878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608664865" sldId="879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596130437" sldId="880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006666712" sldId="881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548133399" sldId="883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904024255" sldId="885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527318470" sldId="886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885898559" sldId="887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682900673" sldId="888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4195487057" sldId="889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633429198" sldId="890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4283407213" sldId="891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2606957821" sldId="895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464355904" sldId="896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842323794" sldId="897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981141556" sldId="898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147511088" sldId="899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2977542562" sldId="900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3014837669" sldId="902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925944155" sldId="903"/>
        </pc:sldMkLst>
      </pc:sldChg>
      <pc:sldChg chg="modTransition">
        <pc:chgData name="MATHEUS ATANAZIO PEREIRA" userId="S::062190036@faculdade.cefsa.edu.br::1aec6fa2-7037-4b84-9996-f34771d1e874" providerId="AD" clId="Web-{7F0F2060-468E-EA79-5B14-230046B0EA62}" dt="2024-05-23T10:46:12.396" v="3"/>
        <pc:sldMkLst>
          <pc:docMk/>
          <pc:sldMk cId="1017251356" sldId="904"/>
        </pc:sldMkLst>
      </pc:sldChg>
      <pc:sldMasterChg chg="modTransition modSldLayout">
        <pc:chgData name="MATHEUS ATANAZIO PEREIRA" userId="S::062190036@faculdade.cefsa.edu.br::1aec6fa2-7037-4b84-9996-f34771d1e874" providerId="AD" clId="Web-{7F0F2060-468E-EA79-5B14-230046B0EA62}" dt="2024-05-23T10:46:12.396" v="3"/>
        <pc:sldMasterMkLst>
          <pc:docMk/>
          <pc:sldMasterMk cId="3810300181" sldId="2147483672"/>
        </pc:sldMasterMkLst>
        <pc:sldLayoutChg chg="modTransition">
          <pc:chgData name="MATHEUS ATANAZIO PEREIRA" userId="S::062190036@faculdade.cefsa.edu.br::1aec6fa2-7037-4b84-9996-f34771d1e874" providerId="AD" clId="Web-{7F0F2060-468E-EA79-5B14-230046B0EA62}" dt="2024-05-23T10:46:12.396" v="3"/>
          <pc:sldLayoutMkLst>
            <pc:docMk/>
            <pc:sldMasterMk cId="3810300181" sldId="2147483672"/>
            <pc:sldLayoutMk cId="3583008927" sldId="2147483673"/>
          </pc:sldLayoutMkLst>
        </pc:sldLayoutChg>
        <pc:sldLayoutChg chg="modTransition">
          <pc:chgData name="MATHEUS ATANAZIO PEREIRA" userId="S::062190036@faculdade.cefsa.edu.br::1aec6fa2-7037-4b84-9996-f34771d1e874" providerId="AD" clId="Web-{7F0F2060-468E-EA79-5B14-230046B0EA62}" dt="2024-05-23T10:46:12.396" v="3"/>
          <pc:sldLayoutMkLst>
            <pc:docMk/>
            <pc:sldMasterMk cId="3810300181" sldId="2147483672"/>
            <pc:sldLayoutMk cId="2308855604" sldId="2147483674"/>
          </pc:sldLayoutMkLst>
        </pc:sldLayoutChg>
        <pc:sldLayoutChg chg="modTransition">
          <pc:chgData name="MATHEUS ATANAZIO PEREIRA" userId="S::062190036@faculdade.cefsa.edu.br::1aec6fa2-7037-4b84-9996-f34771d1e874" providerId="AD" clId="Web-{7F0F2060-468E-EA79-5B14-230046B0EA62}" dt="2024-05-23T10:46:12.396" v="3"/>
          <pc:sldLayoutMkLst>
            <pc:docMk/>
            <pc:sldMasterMk cId="3810300181" sldId="2147483672"/>
            <pc:sldLayoutMk cId="2864256235" sldId="2147483675"/>
          </pc:sldLayoutMkLst>
        </pc:sldLayoutChg>
        <pc:sldLayoutChg chg="modTransition">
          <pc:chgData name="MATHEUS ATANAZIO PEREIRA" userId="S::062190036@faculdade.cefsa.edu.br::1aec6fa2-7037-4b84-9996-f34771d1e874" providerId="AD" clId="Web-{7F0F2060-468E-EA79-5B14-230046B0EA62}" dt="2024-05-23T10:46:12.396" v="3"/>
          <pc:sldLayoutMkLst>
            <pc:docMk/>
            <pc:sldMasterMk cId="3810300181" sldId="2147483672"/>
            <pc:sldLayoutMk cId="1533269125" sldId="21474836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B2E4-3430-4E45-A9A7-002153C64EE9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AAD3C-421D-44E0-9BD7-47A52533A0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972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5F0E-4EDF-4D3D-B8C5-94921AE1673E}" type="datetimeFigureOut">
              <a:rPr lang="pt-BR" smtClean="0"/>
              <a:t>03/06/2024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8FB9F-4606-4A89-A7F0-FA1680C9AA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9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94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Tempo de Prateleira: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Período de armazenamento em que o produto permanece próprio para consumo;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Excede quando o produto se torna impróprio devido a microrganismos e alterações físico-químicas.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Vida Útil dos Alimentos: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Determinada por microrganismos, mudanças físico-químicas, embalagem e condições de armazenamento;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Afeta a qualidade e segurança dos alimentos</a:t>
            </a:r>
            <a:r>
              <a:rPr lang="pt-BR" sz="2000">
                <a:solidFill>
                  <a:srgbClr val="386188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Mudanças Sensoriais durante o Armazenamento: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Alterações de frescor, sabor, textura e cor durante o armazenamento;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Impactam diretamente a qualidade e aceitação pelo consumidor.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Determinação da Vida de Prateleira: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Requer análises sensoriais, químicas, físicas e microbiológicas;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Permitem compreender a durabilidade e qualidade do produto ao longo do tempo.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49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11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TROCAR FOTO DO ENCODER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92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VIDEO!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70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Elasticidade não sofre alteração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63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3563"/>
          <a:stretch/>
        </p:blipFill>
        <p:spPr>
          <a:xfrm>
            <a:off x="-1737762" y="0"/>
            <a:ext cx="10885208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3000">
                <a:srgbClr val="1F4E79">
                  <a:alpha val="90000"/>
                </a:srgbClr>
              </a:gs>
              <a:gs pos="64000">
                <a:srgbClr val="1F4E79">
                  <a:alpha val="70000"/>
                </a:srgbClr>
              </a:gs>
              <a:gs pos="100000">
                <a:srgbClr val="1F4E79">
                  <a:alpha val="7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>
            <a:off x="551363" y="5734598"/>
            <a:ext cx="163286" cy="163286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810441" y="5734598"/>
            <a:ext cx="163286" cy="163286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5" name="Retângulo 14"/>
          <p:cNvSpPr/>
          <p:nvPr userDrawn="1"/>
        </p:nvSpPr>
        <p:spPr>
          <a:xfrm>
            <a:off x="551363" y="5993677"/>
            <a:ext cx="163286" cy="163286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6" name="Retângulo 15"/>
          <p:cNvSpPr/>
          <p:nvPr userDrawn="1"/>
        </p:nvSpPr>
        <p:spPr>
          <a:xfrm>
            <a:off x="810441" y="5993677"/>
            <a:ext cx="163286" cy="163286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23" y="5784561"/>
            <a:ext cx="1044779" cy="333086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5063" y="5734050"/>
            <a:ext cx="6294437" cy="422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96" y="140014"/>
            <a:ext cx="1605736" cy="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89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0 L 0.16598 0 " pathEditMode="relative" rAng="0" ptsTypes="AA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99 3.33333E-6 L 5.55556E-7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0.03796 L 5.55556E-7 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847 3.7037E-7 L 2.77778E-6 3.703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-1" y="6570661"/>
            <a:ext cx="9144001" cy="29686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34" name="Retângulo 33"/>
          <p:cNvSpPr/>
          <p:nvPr userDrawn="1"/>
        </p:nvSpPr>
        <p:spPr>
          <a:xfrm>
            <a:off x="6134101" y="6570661"/>
            <a:ext cx="1228724" cy="296862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>
              <a:solidFill>
                <a:srgbClr val="FCBF52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931672" y="6570661"/>
            <a:ext cx="7212328" cy="296862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745" y="6093807"/>
            <a:ext cx="1254276" cy="394470"/>
          </a:xfrm>
          <a:prstGeom prst="rect">
            <a:avLst/>
          </a:prstGeom>
        </p:spPr>
      </p:pic>
      <p:sp>
        <p:nvSpPr>
          <p:cNvPr id="6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946102" y="33745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b="0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3088556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44444E-6 3.7037E-7 L -0.2118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8 0.06227 L -1.66667E-6 7.40741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5623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776230" y="-438150"/>
            <a:ext cx="259078" cy="2590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 userDrawn="1"/>
        </p:nvSpPr>
        <p:spPr>
          <a:xfrm>
            <a:off x="1164847" y="-438150"/>
            <a:ext cx="259078" cy="259078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1553464" y="-438150"/>
            <a:ext cx="259078" cy="259078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 userDrawn="1"/>
        </p:nvSpPr>
        <p:spPr>
          <a:xfrm>
            <a:off x="1942081" y="-438150"/>
            <a:ext cx="259078" cy="259078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2330698" y="-438150"/>
            <a:ext cx="259078" cy="259078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654" y="3135058"/>
            <a:ext cx="2232692" cy="702182"/>
          </a:xfrm>
          <a:prstGeom prst="rect">
            <a:avLst/>
          </a:prstGeom>
        </p:spPr>
      </p:pic>
      <p:sp>
        <p:nvSpPr>
          <p:cNvPr id="15" name="Forma livre 14"/>
          <p:cNvSpPr/>
          <p:nvPr userDrawn="1"/>
        </p:nvSpPr>
        <p:spPr>
          <a:xfrm>
            <a:off x="3331368" y="2743200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6" name="Forma livre 15"/>
          <p:cNvSpPr/>
          <p:nvPr userDrawn="1"/>
        </p:nvSpPr>
        <p:spPr>
          <a:xfrm rot="10800000">
            <a:off x="3331368" y="2743199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2650736" y="4773929"/>
            <a:ext cx="45719" cy="375557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2696456" y="4773929"/>
            <a:ext cx="387477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1F4E79"/>
                </a:solidFill>
              </a:rPr>
              <a:t>CHEGAMOS</a:t>
            </a:r>
            <a:r>
              <a:rPr lang="pt-BR" baseline="0">
                <a:solidFill>
                  <a:srgbClr val="1F4E79"/>
                </a:solidFill>
              </a:rPr>
              <a:t> AO FIM, OBRIGADO.</a:t>
            </a:r>
            <a:endParaRPr lang="pt-BR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691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-0.02934 -0.03773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0.02569 0.03195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11111E-6 3.7037E-7 L 0.42535 3.7037E-7 " pathEditMode="relative" rAng="0" ptsTypes="AA">
                                      <p:cBhvr>
                                        <p:cTn id="3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9" grpId="0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30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2280355"/>
            <a:ext cx="8952089" cy="2116666"/>
          </a:xfrm>
        </p:spPr>
        <p:txBody>
          <a:bodyPr lIns="91440" tIns="45720" rIns="91440" bIns="45720" anchor="ctr"/>
          <a:lstStyle/>
          <a:p>
            <a:pPr algn="ctr"/>
            <a:endParaRPr lang="pt-BR" sz="3200"/>
          </a:p>
          <a:p>
            <a:pPr algn="ctr"/>
            <a:r>
              <a:rPr lang="pt-BR" sz="3200">
                <a:latin typeface="Metropolis"/>
              </a:rPr>
              <a:t>Desenvolvimento de um </a:t>
            </a:r>
            <a:r>
              <a:rPr lang="pt-BR" sz="3200" err="1">
                <a:latin typeface="Metropolis"/>
              </a:rPr>
              <a:t>texturômetro</a:t>
            </a:r>
            <a:r>
              <a:rPr lang="pt-BR" sz="3200">
                <a:latin typeface="Metropolis"/>
              </a:rPr>
              <a:t>: automação de equipamento metrológico para auxiliar o controle de qualidade na indústria alimentícia</a:t>
            </a:r>
          </a:p>
          <a:p>
            <a:pPr algn="ctr"/>
            <a:br>
              <a:rPr lang="pt-BR" sz="3200" dirty="0"/>
            </a:br>
            <a:endParaRPr lang="pt-BR" sz="3200"/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BC88674F-C9E0-4208-9522-DC52F9716F99}"/>
              </a:ext>
            </a:extLst>
          </p:cNvPr>
          <p:cNvSpPr txBox="1">
            <a:spLocks/>
          </p:cNvSpPr>
          <p:nvPr/>
        </p:nvSpPr>
        <p:spPr>
          <a:xfrm>
            <a:off x="191911" y="107244"/>
            <a:ext cx="8952089" cy="21166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  <a:p>
            <a:pPr algn="ctr"/>
            <a:r>
              <a:rPr lang="pt-BR" sz="2000"/>
              <a:t>Faculdade Engenheiro Salvador Arena – FESA</a:t>
            </a:r>
          </a:p>
          <a:p>
            <a:pPr algn="ctr"/>
            <a:r>
              <a:rPr lang="pt-BR" sz="2000"/>
              <a:t>Engenharia de Controle e Automação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5428D1C4-C8F1-468E-B39D-FE2FDD768F7A}"/>
              </a:ext>
            </a:extLst>
          </p:cNvPr>
          <p:cNvSpPr txBox="1">
            <a:spLocks/>
          </p:cNvSpPr>
          <p:nvPr/>
        </p:nvSpPr>
        <p:spPr>
          <a:xfrm>
            <a:off x="191911" y="5070619"/>
            <a:ext cx="8952089" cy="21166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400"/>
          </a:p>
          <a:p>
            <a:pPr algn="ctr">
              <a:defRPr/>
            </a:pPr>
            <a:r>
              <a:rPr lang="pt-BR" altLang="pt-BR" sz="1400"/>
              <a:t>Henrique </a:t>
            </a:r>
            <a:r>
              <a:rPr lang="pt-BR" altLang="pt-BR" sz="1400" err="1"/>
              <a:t>Pavin</a:t>
            </a:r>
            <a:r>
              <a:rPr lang="pt-BR" altLang="pt-BR" sz="1400"/>
              <a:t> Pereira – RA 062190023 </a:t>
            </a:r>
            <a:endParaRPr lang="pt-BR" altLang="pt-BR" sz="1400">
              <a:cs typeface="Arial"/>
            </a:endParaRPr>
          </a:p>
          <a:p>
            <a:pPr algn="ctr">
              <a:defRPr/>
            </a:pPr>
            <a:r>
              <a:rPr lang="pt-BR" altLang="pt-BR" sz="1400"/>
              <a:t>Márcio Felipe Pires Mendonça – RA 062190040</a:t>
            </a:r>
            <a:endParaRPr lang="pt-BR" altLang="pt-BR" sz="1400">
              <a:cs typeface="Arial"/>
            </a:endParaRPr>
          </a:p>
          <a:p>
            <a:pPr algn="ctr">
              <a:defRPr/>
            </a:pPr>
            <a:r>
              <a:rPr lang="pt-BR" altLang="pt-BR" sz="1400"/>
              <a:t>Mateus Quintino Gama – RA 062190003</a:t>
            </a:r>
            <a:endParaRPr lang="pt-BR" altLang="pt-BR" sz="1400">
              <a:cs typeface="Arial"/>
            </a:endParaRPr>
          </a:p>
          <a:p>
            <a:pPr algn="ctr">
              <a:defRPr/>
            </a:pPr>
            <a:r>
              <a:rPr lang="pt-BR" altLang="pt-BR" sz="1400"/>
              <a:t>Matheus </a:t>
            </a:r>
            <a:r>
              <a:rPr lang="pt-BR" altLang="pt-BR" sz="1400" err="1"/>
              <a:t>Atanazio</a:t>
            </a:r>
            <a:r>
              <a:rPr lang="pt-BR" altLang="pt-BR" sz="1400"/>
              <a:t> Pereira– RA 062190036</a:t>
            </a:r>
            <a:endParaRPr lang="pt-BR" altLang="pt-BR" sz="1400">
              <a:cs typeface="Arial"/>
            </a:endParaRPr>
          </a:p>
          <a:p>
            <a:pPr algn="ctr">
              <a:defRPr/>
            </a:pPr>
            <a:r>
              <a:rPr lang="pt-BR" altLang="pt-BR" sz="1400"/>
              <a:t>Otavio Aristides Lima– RA 062190019</a:t>
            </a:r>
          </a:p>
          <a:p>
            <a:pPr algn="ctr">
              <a:defRPr/>
            </a:pPr>
            <a:endParaRPr lang="pt-BR" altLang="pt-BR" sz="1400"/>
          </a:p>
          <a:p>
            <a:pPr algn="ctr">
              <a:defRPr/>
            </a:pPr>
            <a:r>
              <a:rPr lang="pt-BR" sz="1400"/>
              <a:t>Orientador: </a:t>
            </a:r>
            <a:r>
              <a:rPr lang="pt-BR" sz="1400" err="1"/>
              <a:t>Dr</a:t>
            </a:r>
            <a:r>
              <a:rPr lang="pt-BR" sz="1400"/>
              <a:t> Rogerio </a:t>
            </a:r>
            <a:r>
              <a:rPr lang="pt-BR" sz="1400" err="1"/>
              <a:t>Issamu</a:t>
            </a:r>
            <a:r>
              <a:rPr lang="pt-BR" sz="1400"/>
              <a:t> Yamamoto</a:t>
            </a:r>
          </a:p>
          <a:p>
            <a:pPr algn="ctr">
              <a:defRPr/>
            </a:pPr>
            <a:endParaRPr lang="pt-BR" altLang="pt-BR" sz="1400"/>
          </a:p>
          <a:p>
            <a:pPr algn="ctr">
              <a:defRPr/>
            </a:pPr>
            <a:endParaRPr lang="pt-BR" altLang="pt-BR" sz="1400"/>
          </a:p>
          <a:p>
            <a:pPr algn="ctr"/>
            <a:br>
              <a:rPr lang="pt-BR" sz="3600"/>
            </a:br>
            <a:endParaRPr lang="pt-BR" sz="3600"/>
          </a:p>
        </p:txBody>
      </p:sp>
    </p:spTree>
    <p:extLst>
      <p:ext uri="{BB962C8B-B14F-4D97-AF65-F5344CB8AC3E}">
        <p14:creationId xmlns:p14="http://schemas.microsoft.com/office/powerpoint/2010/main" val="3850429671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Referencial Teórico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44542" y="1069962"/>
            <a:ext cx="5979021" cy="4713734"/>
          </a:xfrm>
        </p:spPr>
        <p:txBody>
          <a:bodyPr lIns="91440" tIns="45720" rIns="91440" bIns="45720" anchor="t"/>
          <a:lstStyle/>
          <a:p>
            <a:pPr algn="just"/>
            <a:r>
              <a:rPr lang="pt-BR" sz="2200" b="1" err="1">
                <a:solidFill>
                  <a:srgbClr val="386188"/>
                </a:solidFill>
                <a:latin typeface="Metropolis" panose="00000500000000000000"/>
              </a:rPr>
              <a:t>Texturômetro</a:t>
            </a:r>
            <a:endParaRPr lang="pt-BR" sz="2200" b="1">
              <a:solidFill>
                <a:srgbClr val="386188"/>
              </a:solidFill>
              <a:latin typeface="Metropolis" panose="0000050000000000000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Funcionamento semelhante a </a:t>
            </a:r>
            <a:r>
              <a:rPr lang="pt-BR" sz="180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máquina universal de ensaios mecânicos;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Instrumento</a:t>
            </a:r>
            <a:r>
              <a:rPr lang="pt-BR" sz="1800" b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 utilizado para adquirir informações sobre as propriedades essenciais dos materiais quando submetidos a condições específicas de esforços, podendo ser ensaios de:</a:t>
            </a:r>
            <a:endParaRPr lang="pt-BR">
              <a:cs typeface="Times New Roman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0">
              <a:solidFill>
                <a:srgbClr val="386188"/>
              </a:solidFill>
              <a:latin typeface="Metropolis" panose="0000050000000000000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Tração;</a:t>
            </a:r>
            <a:endParaRPr lang="pt-BR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Compressão;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flexão.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BFEBA2-8CC9-C2E5-0FB4-9988A67914CE}"/>
              </a:ext>
            </a:extLst>
          </p:cNvPr>
          <p:cNvSpPr txBox="1"/>
          <p:nvPr/>
        </p:nvSpPr>
        <p:spPr>
          <a:xfrm>
            <a:off x="6718300" y="5634149"/>
            <a:ext cx="242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 (2024)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34F136-F733-2908-A2D2-BFBCBA461B4D}"/>
              </a:ext>
            </a:extLst>
          </p:cNvPr>
          <p:cNvSpPr txBox="1"/>
          <p:nvPr/>
        </p:nvSpPr>
        <p:spPr>
          <a:xfrm>
            <a:off x="744542" y="4145630"/>
            <a:ext cx="53530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BR">
              <a:solidFill>
                <a:srgbClr val="386188"/>
              </a:solidFill>
              <a:latin typeface="Metropolis" panose="0000050000000000000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  <a:latin typeface="Metropolis" panose="00000500000000000000"/>
              </a:rPr>
              <a:t>Amplamente utilizado na indústria alimentícia, farmacêutica e de produtos de usos pessoais/higiene</a:t>
            </a:r>
            <a:r>
              <a:rPr lang="pt-BR" sz="1600">
                <a:solidFill>
                  <a:srgbClr val="386188"/>
                </a:solidFill>
                <a:latin typeface="Metropolis" panose="00000500000000000000"/>
              </a:rPr>
              <a:t>.</a:t>
            </a:r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8908B7-11C2-D753-FEA5-145F471B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278" y="3013781"/>
            <a:ext cx="1933633" cy="257960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95B8C1-F36C-4633-3808-EC38DB618B22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60372728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15250" y="721185"/>
            <a:ext cx="6351845" cy="4115254"/>
          </a:xfrm>
        </p:spPr>
        <p:txBody>
          <a:bodyPr/>
          <a:lstStyle/>
          <a:p>
            <a:pPr algn="just"/>
            <a:r>
              <a:rPr lang="pt-BR" sz="2200" b="1" err="1">
                <a:solidFill>
                  <a:srgbClr val="386188"/>
                </a:solidFill>
                <a:latin typeface="Metropolis "/>
              </a:rPr>
              <a:t>Texturômetro</a:t>
            </a:r>
            <a:endParaRPr lang="pt-BR" sz="2200" b="1">
              <a:solidFill>
                <a:srgbClr val="386188"/>
              </a:solidFill>
              <a:latin typeface="Metropolis 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  <a:effectLst/>
                <a:latin typeface="Metropolis "/>
                <a:ea typeface="Times New Roman" panose="02020603050405020304" pitchFamily="18" charset="0"/>
              </a:rPr>
              <a:t>Benchmarking sobre os modelos comerciais atuais:</a:t>
            </a:r>
            <a:endParaRPr lang="pt-BR" sz="2000">
              <a:solidFill>
                <a:srgbClr val="386188"/>
              </a:solidFill>
              <a:latin typeface="Metropolis 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096E22-94BC-426A-A8D1-308DAC26EE27}"/>
              </a:ext>
            </a:extLst>
          </p:cNvPr>
          <p:cNvSpPr txBox="1"/>
          <p:nvPr/>
        </p:nvSpPr>
        <p:spPr>
          <a:xfrm>
            <a:off x="826998" y="1538845"/>
            <a:ext cx="4235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386188"/>
                </a:solidFill>
              </a:rPr>
              <a:t>a) </a:t>
            </a:r>
            <a:r>
              <a:rPr lang="pt-BR" sz="1600" err="1">
                <a:solidFill>
                  <a:srgbClr val="386188"/>
                </a:solidFill>
              </a:rPr>
              <a:t>Stable</a:t>
            </a:r>
            <a:r>
              <a:rPr lang="pt-BR" sz="1600">
                <a:solidFill>
                  <a:srgbClr val="386188"/>
                </a:solidFill>
              </a:rPr>
              <a:t> Micro System</a:t>
            </a:r>
          </a:p>
        </p:txBody>
      </p:sp>
      <p:pic>
        <p:nvPicPr>
          <p:cNvPr id="3" name="Imagem 2" descr="The Connect Texture Analyser range">
            <a:extLst>
              <a:ext uri="{FF2B5EF4-FFF2-40B4-BE49-F238E27FC236}">
                <a16:creationId xmlns:a16="http://schemas.microsoft.com/office/drawing/2014/main" id="{3D1335DB-7B0D-0F32-88D5-23BC2858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53" b="4675"/>
          <a:stretch>
            <a:fillRect/>
          </a:stretch>
        </p:blipFill>
        <p:spPr bwMode="auto">
          <a:xfrm>
            <a:off x="1805447" y="1877399"/>
            <a:ext cx="5885908" cy="226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C62BB02-6A94-48D4-9B51-4C283B505FE6}"/>
              </a:ext>
            </a:extLst>
          </p:cNvPr>
          <p:cNvSpPr txBox="1"/>
          <p:nvPr/>
        </p:nvSpPr>
        <p:spPr>
          <a:xfrm>
            <a:off x="652883" y="4083011"/>
            <a:ext cx="2771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386188"/>
                </a:solidFill>
              </a:rPr>
              <a:t>B) </a:t>
            </a:r>
            <a:r>
              <a:rPr lang="pt-BR" sz="1600" err="1">
                <a:solidFill>
                  <a:srgbClr val="386188"/>
                </a:solidFill>
              </a:rPr>
              <a:t>Ametek</a:t>
            </a:r>
            <a:endParaRPr lang="pt-BR" sz="1600">
              <a:solidFill>
                <a:srgbClr val="386188"/>
              </a:solidFill>
            </a:endParaRPr>
          </a:p>
        </p:txBody>
      </p:sp>
      <p:pic>
        <p:nvPicPr>
          <p:cNvPr id="2050" name="Picture 2" descr="CTX Texture Analyzer image with TA-GPJ Fixture">
            <a:extLst>
              <a:ext uri="{FF2B5EF4-FFF2-40B4-BE49-F238E27FC236}">
                <a16:creationId xmlns:a16="http://schemas.microsoft.com/office/drawing/2014/main" id="{B4184407-E675-4AE7-87F6-501CEF87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1421" y="4947897"/>
            <a:ext cx="587228" cy="97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cometer | Brookfield CT3 Texture Analyzer, 1000g Load Cell">
            <a:extLst>
              <a:ext uri="{FF2B5EF4-FFF2-40B4-BE49-F238E27FC236}">
                <a16:creationId xmlns:a16="http://schemas.microsoft.com/office/drawing/2014/main" id="{FA705492-DCD1-4CFE-AF90-8A1B0C9F4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345" y="5084890"/>
            <a:ext cx="910281" cy="9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oyd - TA1 Texture Analyzer">
            <a:extLst>
              <a:ext uri="{FF2B5EF4-FFF2-40B4-BE49-F238E27FC236}">
                <a16:creationId xmlns:a16="http://schemas.microsoft.com/office/drawing/2014/main" id="{4457AF62-1259-C1C5-D209-FF412C34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03" y="4881853"/>
            <a:ext cx="666480" cy="11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F55114-A832-DFA6-D120-EF027C019DA5}"/>
              </a:ext>
            </a:extLst>
          </p:cNvPr>
          <p:cNvSpPr txBox="1"/>
          <p:nvPr/>
        </p:nvSpPr>
        <p:spPr>
          <a:xfrm>
            <a:off x="1004174" y="4439120"/>
            <a:ext cx="1664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386188"/>
                </a:solidFill>
              </a:rPr>
              <a:t>Brookfield CTX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4C4DF6-7D9D-15A3-59DE-AC0693055BBD}"/>
              </a:ext>
            </a:extLst>
          </p:cNvPr>
          <p:cNvSpPr txBox="1"/>
          <p:nvPr/>
        </p:nvSpPr>
        <p:spPr>
          <a:xfrm>
            <a:off x="3355214" y="4458059"/>
            <a:ext cx="1664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386188"/>
                </a:solidFill>
              </a:rPr>
              <a:t>Brookfield CT3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868E076-84BA-E297-287F-3772F5F866B3}"/>
              </a:ext>
            </a:extLst>
          </p:cNvPr>
          <p:cNvSpPr txBox="1"/>
          <p:nvPr/>
        </p:nvSpPr>
        <p:spPr>
          <a:xfrm>
            <a:off x="5625616" y="4459341"/>
            <a:ext cx="133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386188"/>
                </a:solidFill>
              </a:rPr>
              <a:t>Lloyd TA1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D6EDA4-981D-8768-06B1-09633F5E609F}"/>
              </a:ext>
            </a:extLst>
          </p:cNvPr>
          <p:cNvSpPr txBox="1"/>
          <p:nvPr/>
        </p:nvSpPr>
        <p:spPr>
          <a:xfrm>
            <a:off x="6753167" y="5788109"/>
            <a:ext cx="288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386188"/>
                </a:solidFill>
              </a:rPr>
              <a:t>Fonte: Compilação do autor(2024)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99F7062-F27D-42A1-953F-8B951E909A05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13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944C1666-9260-CF83-9359-C2E94702B91B}"/>
              </a:ext>
            </a:extLst>
          </p:cNvPr>
          <p:cNvSpPr txBox="1">
            <a:spLocks/>
          </p:cNvSpPr>
          <p:nvPr/>
        </p:nvSpPr>
        <p:spPr>
          <a:xfrm>
            <a:off x="1098503" y="200763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Referencial Teórico</a:t>
            </a:r>
          </a:p>
        </p:txBody>
      </p:sp>
    </p:spTree>
    <p:extLst>
      <p:ext uri="{BB962C8B-B14F-4D97-AF65-F5344CB8AC3E}">
        <p14:creationId xmlns:p14="http://schemas.microsoft.com/office/powerpoint/2010/main" val="783595268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Referencial </a:t>
            </a:r>
            <a:r>
              <a:rPr lang="pt-BR" err="1"/>
              <a:t>Teorico</a:t>
            </a:r>
            <a:endParaRPr lang="pt-BR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796802" cy="4115254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>
                <a:latin typeface="Metropolis" panose="00000500000000000000"/>
              </a:rPr>
              <a:t>Analise de Perfil de Textura (TPA)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Método de dupla compressão (Simulação de mordida);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Com um único teste, é </a:t>
            </a:r>
            <a:r>
              <a:rPr lang="pt-BR" sz="1600" b="0" err="1">
                <a:solidFill>
                  <a:srgbClr val="386188"/>
                </a:solidFill>
                <a:latin typeface="Metropolis" panose="00000500000000000000"/>
              </a:rPr>
              <a:t>possivel</a:t>
            </a: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 adquirir propriedades importantes.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3000">
              <a:solidFill>
                <a:srgbClr val="386188"/>
              </a:solidFill>
              <a:latin typeface="Metropolis" panose="00000500000000000000"/>
            </a:endParaRPr>
          </a:p>
          <a:p>
            <a:pPr algn="just"/>
            <a:r>
              <a:rPr lang="pt-BR" sz="2000">
                <a:latin typeface="Metropolis" panose="00000500000000000000"/>
              </a:rPr>
              <a:t>	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Picture 1899551797">
            <a:extLst>
              <a:ext uri="{FF2B5EF4-FFF2-40B4-BE49-F238E27FC236}">
                <a16:creationId xmlns:a16="http://schemas.microsoft.com/office/drawing/2014/main" id="{6987C339-C2DA-A11C-0882-74B52C32D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33" y="2267420"/>
            <a:ext cx="7108534" cy="383651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B0894AA-3137-55F3-A4C1-9381D6F72558}"/>
              </a:ext>
            </a:extLst>
          </p:cNvPr>
          <p:cNvSpPr txBox="1"/>
          <p:nvPr/>
        </p:nvSpPr>
        <p:spPr>
          <a:xfrm>
            <a:off x="3444336" y="6103937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adaptado de Guiné (2016).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CB61F7-EEFB-4F5E-B5D9-3FBA44B891A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097453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5486400" y="5041899"/>
            <a:ext cx="3555999" cy="739421"/>
          </a:xfrm>
        </p:spPr>
        <p:txBody>
          <a:bodyPr/>
          <a:lstStyle/>
          <a:p>
            <a:pPr algn="ctr"/>
            <a:endParaRPr lang="pt-BR" sz="3200"/>
          </a:p>
          <a:p>
            <a:pPr algn="ctr"/>
            <a:r>
              <a:rPr lang="pt-BR" sz="3200"/>
              <a:t>Metodologia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84232379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2DB2F439-F726-B403-2355-83E54C31A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330B397-E2E9-2802-0498-210921BE3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z="1800"/>
              <a:t>Visão Geral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8BCA99-BCFB-E8AD-2FC9-9CAE8231E344}"/>
              </a:ext>
            </a:extLst>
          </p:cNvPr>
          <p:cNvSpPr txBox="1"/>
          <p:nvPr/>
        </p:nvSpPr>
        <p:spPr>
          <a:xfrm>
            <a:off x="3311601" y="5769429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 (2023).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C75E789-5A6A-4CCD-8741-CE57C203CD2C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17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76D604-7270-1D8A-2BA1-F1F400AD2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92" y="1470877"/>
            <a:ext cx="8810008" cy="42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5717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/>
              <a:t>Mecânica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Analise de elementos finitos;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Equipamento montado.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3358607" y="5901166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9" name="Imagem 8" descr="Uma imagem contendo no interior, mesa, cozinha, balcão&#10;&#10;Descrição gerada automaticamente">
            <a:extLst>
              <a:ext uri="{FF2B5EF4-FFF2-40B4-BE49-F238E27FC236}">
                <a16:creationId xmlns:a16="http://schemas.microsoft.com/office/drawing/2014/main" id="{5C795F05-3459-8223-46B8-A386DFCC5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3292" y="2612352"/>
            <a:ext cx="3525222" cy="264391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19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0EA7EB2-31E3-465B-B4DF-CC57DAFB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99" t="8032" r="20684" b="2410"/>
          <a:stretch>
            <a:fillRect/>
          </a:stretch>
        </p:blipFill>
        <p:spPr bwMode="auto">
          <a:xfrm>
            <a:off x="228983" y="3566160"/>
            <a:ext cx="2187723" cy="2098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B168E1-2D7D-4081-A1B2-E64BDDDA56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8" t="5376" r="4248" b="4516"/>
          <a:stretch>
            <a:fillRect/>
          </a:stretch>
        </p:blipFill>
        <p:spPr bwMode="auto">
          <a:xfrm>
            <a:off x="2445167" y="3605177"/>
            <a:ext cx="2867717" cy="209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918720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946102" y="900792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/>
              <a:t>Elétrica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Circuito elétrico desenvolvido no </a:t>
            </a:r>
            <a:r>
              <a:rPr lang="pt-BR" sz="1800" err="1"/>
              <a:t>proteus</a:t>
            </a:r>
            <a:r>
              <a:rPr lang="pt-BR" sz="180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Comunicação SPI com Arduino.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5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3358607" y="5997323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90CB0B-8242-42CC-A16F-7F71BEB7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4724" r="16968" b="7845"/>
          <a:stretch/>
        </p:blipFill>
        <p:spPr>
          <a:xfrm>
            <a:off x="1715861" y="2012495"/>
            <a:ext cx="6168571" cy="39943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D0CB82F-60B7-4B7E-8A2D-099F08A39C33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21</a:t>
            </a:r>
          </a:p>
        </p:txBody>
      </p:sp>
      <p:pic>
        <p:nvPicPr>
          <p:cNvPr id="4" name="Imagem 3" descr="Diagrama, Desenho técnico&#10;&#10;Descrição gerada automaticamente">
            <a:extLst>
              <a:ext uri="{FF2B5EF4-FFF2-40B4-BE49-F238E27FC236}">
                <a16:creationId xmlns:a16="http://schemas.microsoft.com/office/drawing/2014/main" id="{B405E045-E85B-61E0-8DDC-283E478406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02" y="5210176"/>
            <a:ext cx="677332" cy="5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15852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85117" y="1088571"/>
            <a:ext cx="4422753" cy="25282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/>
              <a:t>Elétrica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/>
              <a:t>Motor utilizado: SM1.8-D12-MN</a:t>
            </a:r>
            <a:endParaRPr lang="pt-BR" sz="1600" b="1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err="1">
                <a:solidFill>
                  <a:srgbClr val="386188"/>
                </a:solidFill>
              </a:rPr>
              <a:t>Nema</a:t>
            </a:r>
            <a:r>
              <a:rPr lang="pt-BR" sz="1600" b="0">
                <a:solidFill>
                  <a:srgbClr val="386188"/>
                </a:solidFill>
              </a:rPr>
              <a:t>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err="1">
                <a:solidFill>
                  <a:srgbClr val="386188"/>
                </a:solidFill>
              </a:rPr>
              <a:t>Stepper</a:t>
            </a:r>
            <a:r>
              <a:rPr lang="pt-BR" sz="1600">
                <a:solidFill>
                  <a:srgbClr val="386188"/>
                </a:solidFill>
              </a:rPr>
              <a:t> driver: </a:t>
            </a:r>
            <a:r>
              <a:rPr lang="pt-BR" sz="1600" err="1">
                <a:solidFill>
                  <a:srgbClr val="386188"/>
                </a:solidFill>
              </a:rPr>
              <a:t>Microsten</a:t>
            </a:r>
            <a:r>
              <a:rPr lang="pt-BR" sz="1600">
                <a:solidFill>
                  <a:srgbClr val="386188"/>
                </a:solidFill>
              </a:rPr>
              <a:t> driver TB6600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Configuração: 3200 passos/volta(0,11°/passo)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5955217" y="5778257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1026" name="Picture 2" descr="JBV - Equipamentos Industriais - Motor de Passo SM1.8-E8570-CS">
            <a:extLst>
              <a:ext uri="{FF2B5EF4-FFF2-40B4-BE49-F238E27FC236}">
                <a16:creationId xmlns:a16="http://schemas.microsoft.com/office/drawing/2014/main" id="{9160B89E-EB73-4610-819D-D5F7A2CB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7" y="3325968"/>
            <a:ext cx="29972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26E7A99-F596-47AF-9DD6-CC4DAC84C04F}"/>
              </a:ext>
            </a:extLst>
          </p:cNvPr>
          <p:cNvPicPr/>
          <p:nvPr/>
        </p:nvPicPr>
        <p:blipFill>
          <a:blip r:embed="rId4"/>
          <a:srcRect l="2564" t="5488" r="3205" b="4268"/>
          <a:stretch>
            <a:fillRect/>
          </a:stretch>
        </p:blipFill>
        <p:spPr bwMode="auto">
          <a:xfrm>
            <a:off x="7272371" y="1460740"/>
            <a:ext cx="128651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26554B-1CA7-4373-9315-667D5288F0AB}"/>
              </a:ext>
            </a:extLst>
          </p:cNvPr>
          <p:cNvPicPr/>
          <p:nvPr/>
        </p:nvPicPr>
        <p:blipFill>
          <a:blip r:embed="rId5"/>
          <a:srcRect l="-310" b="6550"/>
          <a:stretch>
            <a:fillRect/>
          </a:stretch>
        </p:blipFill>
        <p:spPr bwMode="auto">
          <a:xfrm>
            <a:off x="5177416" y="1371353"/>
            <a:ext cx="2038350" cy="135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0A7CA2A-090A-46D4-A05C-C7F52EDD0F6B}"/>
              </a:ext>
            </a:extLst>
          </p:cNvPr>
          <p:cNvPicPr/>
          <p:nvPr/>
        </p:nvPicPr>
        <p:blipFill>
          <a:blip r:embed="rId6"/>
          <a:srcRect l="1401" t="6748" r="841" b="1841"/>
          <a:stretch>
            <a:fillRect/>
          </a:stretch>
        </p:blipFill>
        <p:spPr bwMode="auto">
          <a:xfrm>
            <a:off x="5007870" y="2678268"/>
            <a:ext cx="326411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1199429" y="5778257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JBV 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3" name="Imagem 2" descr="Mão segurando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43967A1D-4846-68BD-99B2-E8D1B6DA0A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88213" y="4089463"/>
            <a:ext cx="2212832" cy="1659624"/>
          </a:xfrm>
          <a:prstGeom prst="rect">
            <a:avLst/>
          </a:prstGeom>
        </p:spPr>
      </p:pic>
      <p:pic>
        <p:nvPicPr>
          <p:cNvPr id="5" name="Imagem 4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8C8904B6-9B59-EB2B-0CE5-E1F7759611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28" y="4074886"/>
            <a:ext cx="2212832" cy="165962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D1521DF-9BFF-4890-9CEE-4B5FF8ECA146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650010020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471108" y="850284"/>
            <a:ext cx="7251794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>
                <a:solidFill>
                  <a:srgbClr val="386188"/>
                </a:solidFill>
              </a:rPr>
              <a:t>Instrumentação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386188"/>
                </a:solidFill>
              </a:rPr>
              <a:t>Para prova de conceito, foi utilizado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Célula de carga de alumínio Pe130.30-10 kg;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Modulo ADC HX711: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24 bits;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Leitura em 100 Hz.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b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600">
              <a:solidFill>
                <a:srgbClr val="386188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sz="220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5694516" y="3860305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AF17B0-BA00-40AC-9D9F-2851F1769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" r="1946" b="3765"/>
          <a:stretch/>
        </p:blipFill>
        <p:spPr>
          <a:xfrm>
            <a:off x="6524190" y="2158908"/>
            <a:ext cx="2397423" cy="1701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Módulo Conversor Amplificador HX711 24bit 2 Canais - Usinainfo">
            <a:extLst>
              <a:ext uri="{FF2B5EF4-FFF2-40B4-BE49-F238E27FC236}">
                <a16:creationId xmlns:a16="http://schemas.microsoft.com/office/drawing/2014/main" id="{9D259260-6F01-9451-98DF-A2CD58C1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630" y="2255519"/>
            <a:ext cx="1543666" cy="116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38FF4FD4-5C4E-49B0-8558-A21C0834C094}"/>
              </a:ext>
            </a:extLst>
          </p:cNvPr>
          <p:cNvSpPr/>
          <p:nvPr/>
        </p:nvSpPr>
        <p:spPr>
          <a:xfrm rot="531575">
            <a:off x="6267676" y="2871131"/>
            <a:ext cx="876300" cy="2216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7EF4F8-7D97-48D1-9614-C2CD3212AD7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CD7459-F6E3-321B-4FA7-0A99D80FE957}"/>
              </a:ext>
            </a:extLst>
          </p:cNvPr>
          <p:cNvSpPr txBox="1"/>
          <p:nvPr/>
        </p:nvSpPr>
        <p:spPr>
          <a:xfrm>
            <a:off x="3772855" y="5740939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7F8D4D-C65E-46DF-A5CA-69636B5498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83" r="7393"/>
          <a:stretch/>
        </p:blipFill>
        <p:spPr>
          <a:xfrm>
            <a:off x="375015" y="3269869"/>
            <a:ext cx="4343406" cy="22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0444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425299" y="824312"/>
            <a:ext cx="7251794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/>
              <a:t>Instrumentação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>
                <a:solidFill>
                  <a:srgbClr val="386188"/>
                </a:solidFill>
              </a:rPr>
              <a:t>Após a chegada do novos componentes, foram trocados: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Célula de carga aço inoxidável GLX 15- 15 kg;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Modulo ADC CS5530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Maior precisão e taxa de amostragem configurável;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sz="1200" b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6277911" y="4496612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3363F8F-2EF7-5FA3-95D3-0AE94CBB2220}"/>
              </a:ext>
            </a:extLst>
          </p:cNvPr>
          <p:cNvSpPr txBox="1"/>
          <p:nvPr/>
        </p:nvSpPr>
        <p:spPr>
          <a:xfrm>
            <a:off x="425297" y="2350819"/>
            <a:ext cx="537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>
                <a:solidFill>
                  <a:srgbClr val="386188"/>
                </a:solidFill>
                <a:latin typeface="Metropolis "/>
              </a:rPr>
              <a:t>Procedimentos foram refeitos, sem alterações no método;  </a:t>
            </a:r>
          </a:p>
        </p:txBody>
      </p:sp>
      <p:pic>
        <p:nvPicPr>
          <p:cNvPr id="9" name="Imagem 8" descr="Circuito eletrônico com fios&#10;&#10;Descrição gerada automaticamente com confiança baixa">
            <a:extLst>
              <a:ext uri="{FF2B5EF4-FFF2-40B4-BE49-F238E27FC236}">
                <a16:creationId xmlns:a16="http://schemas.microsoft.com/office/drawing/2014/main" id="{906386E6-EDD0-68F9-D8CF-1F8688A794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1" t="15999" r="17344" b="22581"/>
          <a:stretch/>
        </p:blipFill>
        <p:spPr>
          <a:xfrm rot="16200000">
            <a:off x="6511265" y="2370472"/>
            <a:ext cx="1681727" cy="243953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F46AC0-DE9B-6695-4422-AF6654CB59F8}"/>
              </a:ext>
            </a:extLst>
          </p:cNvPr>
          <p:cNvSpPr txBox="1"/>
          <p:nvPr/>
        </p:nvSpPr>
        <p:spPr>
          <a:xfrm>
            <a:off x="425297" y="2742097"/>
            <a:ext cx="5377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>
                <a:solidFill>
                  <a:srgbClr val="386188"/>
                </a:solidFill>
                <a:latin typeface="Metropolis "/>
              </a:rPr>
              <a:t>99,7%(3</a:t>
            </a:r>
            <a:r>
              <a:rPr lang="el-GR" sz="1500">
                <a:solidFill>
                  <a:srgbClr val="386188"/>
                </a:solidFill>
                <a:latin typeface="Metropolis "/>
                <a:cs typeface="Times New Roman" panose="02020603050405020304" pitchFamily="18" charset="0"/>
              </a:rPr>
              <a:t>σ</a:t>
            </a:r>
            <a:r>
              <a:rPr lang="pt-BR" sz="1500">
                <a:solidFill>
                  <a:srgbClr val="386188"/>
                </a:solidFill>
                <a:latin typeface="Metropolis "/>
              </a:rPr>
              <a:t>) como valor de confiança, logo: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>
                <a:solidFill>
                  <a:srgbClr val="386188"/>
                </a:solidFill>
                <a:latin typeface="Metropolis "/>
              </a:rPr>
              <a:t>Definiu 0,1g de resolução.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8F1D1-00F0-45D2-9C36-D6D8D375A850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C4BCD5-CE9C-37CF-D1A6-DDB65661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56" y="891122"/>
            <a:ext cx="2439533" cy="183041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A21C56-83EB-C085-4E8B-4E7C40FC8E37}"/>
              </a:ext>
            </a:extLst>
          </p:cNvPr>
          <p:cNvSpPr txBox="1"/>
          <p:nvPr/>
        </p:nvSpPr>
        <p:spPr>
          <a:xfrm>
            <a:off x="3484643" y="6024209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FC36892-DF1B-4E9A-93D0-CB6E748ED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2"/>
          <a:stretch/>
        </p:blipFill>
        <p:spPr>
          <a:xfrm>
            <a:off x="345131" y="3221922"/>
            <a:ext cx="5514649" cy="27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108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212858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946102" y="759732"/>
            <a:ext cx="5238096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/>
              <a:t>Controle do sistema</a:t>
            </a:r>
            <a:endParaRPr lang="pt-BR" sz="1600">
              <a:solidFill>
                <a:srgbClr val="386188"/>
              </a:solidFill>
            </a:endParaRP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Utilização de malha fechada de controle SISO (Single Input, Single Output).</a:t>
            </a:r>
          </a:p>
          <a:p>
            <a:pPr marL="742950" lvl="1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Garantia de velocidade constante para os testes realizados.</a:t>
            </a: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Incorporação ao controlador discreto para garantir estabilidade e precisão.</a:t>
            </a: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rgbClr val="386188"/>
                </a:solidFill>
              </a:rPr>
              <a:t>Componentes Chave:</a:t>
            </a:r>
          </a:p>
          <a:p>
            <a:pPr marL="742950" lvl="1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400" b="0" err="1">
                <a:solidFill>
                  <a:srgbClr val="386188"/>
                </a:solidFill>
              </a:rPr>
              <a:t>Encoder</a:t>
            </a:r>
            <a:r>
              <a:rPr lang="pt-BR" sz="1400" b="0">
                <a:solidFill>
                  <a:srgbClr val="386188"/>
                </a:solidFill>
              </a:rPr>
              <a:t> incremental rotativo de 600 pulsos por revolução (</a:t>
            </a:r>
            <a:r>
              <a:rPr lang="pt-BR" sz="1400" b="0" err="1">
                <a:solidFill>
                  <a:srgbClr val="386188"/>
                </a:solidFill>
              </a:rPr>
              <a:t>ppr</a:t>
            </a:r>
            <a:r>
              <a:rPr lang="pt-BR" sz="1400" b="0">
                <a:solidFill>
                  <a:srgbClr val="386188"/>
                </a:solidFill>
              </a:rPr>
              <a:t>).</a:t>
            </a:r>
          </a:p>
          <a:p>
            <a:pPr marL="1200150" lvl="2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Quadratura AB;</a:t>
            </a:r>
          </a:p>
          <a:p>
            <a:pPr marL="742950" lvl="1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Configuração de leitura para alcançar resolução de 1200ppr</a:t>
            </a:r>
            <a:r>
              <a:rPr lang="pt-BR" sz="1400">
                <a:solidFill>
                  <a:srgbClr val="386188"/>
                </a:solidFill>
              </a:rPr>
              <a:t>.</a:t>
            </a: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</a:rPr>
              <a:t>Verificação de Desempenho:</a:t>
            </a:r>
          </a:p>
          <a:p>
            <a:pPr marL="742950" lvl="1" indent="-285750" algn="just">
              <a:lnSpc>
                <a:spcPct val="100000"/>
              </a:lnSpc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Monitoramento do sistema através do número de pulsos lidos pelo </a:t>
            </a:r>
            <a:r>
              <a:rPr lang="pt-BR" sz="1400" b="0" err="1">
                <a:solidFill>
                  <a:srgbClr val="386188"/>
                </a:solidFill>
              </a:rPr>
              <a:t>encoder</a:t>
            </a:r>
            <a:r>
              <a:rPr lang="pt-BR" sz="1400" b="0">
                <a:solidFill>
                  <a:srgbClr val="386188"/>
                </a:solidFill>
              </a:rPr>
              <a:t>;</a:t>
            </a:r>
          </a:p>
          <a:p>
            <a:pPr marL="742950" lvl="1" indent="-285750" algn="just">
              <a:lnSpc>
                <a:spcPct val="100000"/>
              </a:lnSpc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Conhecimento do passo da rosca de 5 mm para avaliar a precisão do movimento</a:t>
            </a:r>
            <a:r>
              <a:rPr lang="pt-BR" sz="1300" b="0">
                <a:solidFill>
                  <a:srgbClr val="386188"/>
                </a:solidFill>
              </a:rPr>
              <a:t>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EE4EAC-5491-C7C9-F9E4-C09A3455AF53}"/>
              </a:ext>
            </a:extLst>
          </p:cNvPr>
          <p:cNvSpPr txBox="1"/>
          <p:nvPr/>
        </p:nvSpPr>
        <p:spPr>
          <a:xfrm>
            <a:off x="6426819" y="5611024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D838F5-D63C-460A-BF35-2CBBD97C0D64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48A72D-8403-4410-F990-C1CD209B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19" y="3866977"/>
            <a:ext cx="2324419" cy="17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922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C5B8B79-3746-4B7E-92C0-1C3DEA3B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491" y="3017084"/>
            <a:ext cx="5490257" cy="2847771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73278" y="686613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/>
              <a:t>Supervisão e IHM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500" b="1"/>
              <a:t>Layout simples inspirado em softwares comerciais;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386188"/>
                </a:solidFill>
              </a:rPr>
              <a:t>Implementação de 7 telas, abrangendo funções como: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visualização principal;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configuração de ensaio;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calibração da célula de carga;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definição do Zero Maquina;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Informações gerais do software;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Configurações de conexão;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Configurações de ensaio;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highlight>
                <a:srgbClr val="FFFF00"/>
              </a:highlight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911849" y="6105452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</a:t>
            </a:r>
            <a:r>
              <a:rPr lang="pt-BR" sz="1400" err="1">
                <a:solidFill>
                  <a:srgbClr val="386188"/>
                </a:solidFill>
              </a:rPr>
              <a:t>Propria</a:t>
            </a:r>
            <a:r>
              <a:rPr lang="pt-BR" sz="1400">
                <a:solidFill>
                  <a:srgbClr val="386188"/>
                </a:solidFill>
              </a:rPr>
              <a:t>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5A95C-AD55-4998-A3A8-21293489D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74" y="4131813"/>
            <a:ext cx="3153120" cy="197364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A7ABEF-49EF-44EC-A8A5-5412E1584AFD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31161357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710128" y="752548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/>
              <a:t>Recurso adicional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/>
              <a:t>Exporta os dados dos testes nos formatos: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CSV (arquivo de texto estruturado);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XLSX (planilha);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PDF (</a:t>
            </a:r>
            <a:r>
              <a:rPr lang="pt-BR" sz="1400" b="0" err="1">
                <a:solidFill>
                  <a:srgbClr val="386188"/>
                </a:solidFill>
              </a:rPr>
              <a:t>Portable</a:t>
            </a:r>
            <a:r>
              <a:rPr lang="pt-BR" sz="1400" b="0">
                <a:solidFill>
                  <a:srgbClr val="386188"/>
                </a:solidFill>
              </a:rPr>
              <a:t> </a:t>
            </a:r>
            <a:r>
              <a:rPr lang="pt-BR" sz="1400" b="0" err="1">
                <a:solidFill>
                  <a:srgbClr val="386188"/>
                </a:solidFill>
              </a:rPr>
              <a:t>Document</a:t>
            </a:r>
            <a:r>
              <a:rPr lang="pt-BR" sz="1400" b="0">
                <a:solidFill>
                  <a:srgbClr val="386188"/>
                </a:solidFill>
              </a:rPr>
              <a:t> Format).</a:t>
            </a:r>
            <a:endParaRPr lang="pt-BR" sz="2800" b="0"/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372221" y="6069227"/>
            <a:ext cx="281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B396B67-E526-8C75-BD1F-CBDF979A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62" y="2324979"/>
            <a:ext cx="3880757" cy="37442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90D023-475E-4750-B331-355B8A2446A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0866486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710128" y="752548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>
                <a:solidFill>
                  <a:srgbClr val="386188"/>
                </a:solidFill>
              </a:rPr>
              <a:t>Custos do projeto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Viabilidade do Projeto: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Gerenciamento de Recursos;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Componentes Existentes;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Matéria-Prima Cedida;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Compra de Componentes pela Instituição.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533341" y="5733143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3F52CDD-1E73-40FD-AF3E-83BF4E95994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" b="-88"/>
          <a:stretch/>
        </p:blipFill>
        <p:spPr bwMode="auto">
          <a:xfrm>
            <a:off x="674717" y="2950513"/>
            <a:ext cx="7967809" cy="27734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6DC2F73-751F-4A78-B989-9F9FBA2F0C6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32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3CA12121-A935-4B89-B0B3-272E023BF334}"/>
              </a:ext>
            </a:extLst>
          </p:cNvPr>
          <p:cNvSpPr txBox="1">
            <a:spLocks/>
          </p:cNvSpPr>
          <p:nvPr/>
        </p:nvSpPr>
        <p:spPr>
          <a:xfrm>
            <a:off x="4812020" y="1134059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</a:rPr>
              <a:t>Custos Estimados: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Componentes do </a:t>
            </a:r>
            <a:r>
              <a:rPr lang="pt-BR" sz="1400" b="0" err="1">
                <a:solidFill>
                  <a:srgbClr val="386188"/>
                </a:solidFill>
              </a:rPr>
              <a:t>Texturômetro</a:t>
            </a:r>
            <a:r>
              <a:rPr lang="pt-BR" sz="1400" b="0">
                <a:solidFill>
                  <a:srgbClr val="386188"/>
                </a:solidFill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Matéria-Prima (por kg);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Capital Humano (por hora trabalhada).</a:t>
            </a:r>
          </a:p>
        </p:txBody>
      </p:sp>
    </p:spTree>
    <p:extLst>
      <p:ext uri="{BB962C8B-B14F-4D97-AF65-F5344CB8AC3E}">
        <p14:creationId xmlns:p14="http://schemas.microsoft.com/office/powerpoint/2010/main" val="1006666712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5486400" y="5041899"/>
            <a:ext cx="3555999" cy="739421"/>
          </a:xfrm>
        </p:spPr>
        <p:txBody>
          <a:bodyPr/>
          <a:lstStyle/>
          <a:p>
            <a:pPr algn="ctr"/>
            <a:endParaRPr lang="pt-BR" sz="3200"/>
          </a:p>
          <a:p>
            <a:pPr algn="ctr"/>
            <a:r>
              <a:rPr lang="pt-BR" sz="3200"/>
              <a:t>Resultados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981141556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58787" y="718968"/>
            <a:ext cx="7826423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/>
              <a:t>Testes iniciais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/>
              <a:t>Material utilizado como corpo de prova: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Bloco de silicone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/>
              <a:t>Posicionado abaixo da </a:t>
            </a:r>
            <a:r>
              <a:rPr lang="pt-BR" sz="1600" err="1"/>
              <a:t>probe</a:t>
            </a:r>
            <a:r>
              <a:rPr lang="pt-BR" sz="1600"/>
              <a:t> de compressão;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err="1"/>
              <a:t>Probe</a:t>
            </a:r>
            <a:r>
              <a:rPr lang="pt-BR" sz="1600"/>
              <a:t> de 36mm de diâmetro;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/>
              <a:t>Sempre realizar antes do processo de medição: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Tara com massa calibradora(351,84g);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Zero maquina(posição).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/>
              <a:t>No Ensaio de TPA pôde observar: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Comportamento sob compressão;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Recuperação elástica;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Adesividade presente.</a:t>
            </a:r>
          </a:p>
          <a:p>
            <a:pPr algn="just"/>
            <a:r>
              <a:rPr lang="pt-BR" sz="1600"/>
              <a:t>           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/>
              <a:t>Outros corpos de prova testados: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Mola;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Fita adesiva;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Pão francês;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Bolo recheado.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6042000" y="5469992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3500BE-A714-A6C4-0D04-1720A9DA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5761" y="1417332"/>
            <a:ext cx="2617264" cy="207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A41525-2DE1-4E80-AA99-41A4F6A32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" t="29668" r="5653" b="16685"/>
          <a:stretch/>
        </p:blipFill>
        <p:spPr>
          <a:xfrm>
            <a:off x="5225367" y="3887727"/>
            <a:ext cx="3778052" cy="155294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731D3FA-7A67-4E3F-BEA1-BC0B82611B3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6930098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288A45D6-4669-28B9-5DEF-B4748E92C40A}"/>
              </a:ext>
            </a:extLst>
          </p:cNvPr>
          <p:cNvSpPr txBox="1">
            <a:spLocks/>
          </p:cNvSpPr>
          <p:nvPr/>
        </p:nvSpPr>
        <p:spPr>
          <a:xfrm>
            <a:off x="533188" y="762100"/>
            <a:ext cx="8607425" cy="534437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/>
              <a:t>Testes iniciais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Vídeo do teste realizado com bloco de silicone: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719236D-BD65-099F-882D-0EB9733C4CAA}"/>
              </a:ext>
            </a:extLst>
          </p:cNvPr>
          <p:cNvSpPr txBox="1">
            <a:spLocks/>
          </p:cNvSpPr>
          <p:nvPr/>
        </p:nvSpPr>
        <p:spPr>
          <a:xfrm>
            <a:off x="1098502" y="31943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Resultados</a:t>
            </a:r>
          </a:p>
        </p:txBody>
      </p:sp>
      <p:pic>
        <p:nvPicPr>
          <p:cNvPr id="7" name="VID_20240328_07345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BB54477-0067-745A-D2E1-150676391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650" y="1556877"/>
            <a:ext cx="6656437" cy="374424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AEF5688-5DAB-37C5-DB45-9C9096A25FAB}"/>
              </a:ext>
            </a:extLst>
          </p:cNvPr>
          <p:cNvSpPr txBox="1"/>
          <p:nvPr/>
        </p:nvSpPr>
        <p:spPr>
          <a:xfrm>
            <a:off x="3242665" y="5582491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Própria(2023).</a:t>
            </a:r>
          </a:p>
          <a:p>
            <a:pPr algn="ctr"/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677C75-FAF8-41F1-ABCA-E87AF463DE67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63342919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355600" y="991341"/>
            <a:ext cx="4473576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/>
              <a:t>Comparativo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Comparativo  com dispositivo calibrado;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Dispositivo a ser comparado: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err="1">
                <a:solidFill>
                  <a:srgbClr val="386188"/>
                </a:solidFill>
              </a:rPr>
              <a:t>Texturômetro</a:t>
            </a:r>
            <a:r>
              <a:rPr lang="pt-BR" sz="1600" b="0">
                <a:solidFill>
                  <a:srgbClr val="386188"/>
                </a:solidFill>
              </a:rPr>
              <a:t> comercial(</a:t>
            </a:r>
            <a:r>
              <a:rPr lang="pt-BR" sz="1600" b="0" err="1">
                <a:solidFill>
                  <a:srgbClr val="386188"/>
                </a:solidFill>
              </a:rPr>
              <a:t>Ta.XTPlusC</a:t>
            </a:r>
            <a:r>
              <a:rPr lang="pt-BR" sz="1600" b="0">
                <a:solidFill>
                  <a:srgbClr val="386188"/>
                </a:solidFill>
              </a:rPr>
              <a:t>) utilizado no Instituto Mauá de Tecnologia (IMT).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Amostras dos ensaios (IMT):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2 Pães brancos;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1 Pão integral</a:t>
            </a:r>
            <a:r>
              <a:rPr lang="pt-BR" sz="1600"/>
              <a:t>..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5370852" y="5740378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B4492E-D76B-6221-9434-FA3F19D9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9176" y="2697468"/>
            <a:ext cx="205481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4A3E96-3AD1-7750-6A34-B0E5D088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5175" y="2648506"/>
            <a:ext cx="1564639" cy="2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FDD9EF9-E6F8-1C6E-099B-C79B73BADB50}"/>
              </a:ext>
            </a:extLst>
          </p:cNvPr>
          <p:cNvSpPr txBox="1"/>
          <p:nvPr/>
        </p:nvSpPr>
        <p:spPr>
          <a:xfrm>
            <a:off x="5060363" y="5465744"/>
            <a:ext cx="20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a) Ensaios na FESA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9422A2-A057-9518-B3F1-967A4784A5CB}"/>
              </a:ext>
            </a:extLst>
          </p:cNvPr>
          <p:cNvSpPr txBox="1"/>
          <p:nvPr/>
        </p:nvSpPr>
        <p:spPr>
          <a:xfrm>
            <a:off x="7040239" y="5478768"/>
            <a:ext cx="20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b) Ensaios no IMT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8F39E7-20E6-473C-B900-BADEF4145BD6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712840895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25744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A2F9DB55-F950-CA09-F0B3-51664E6D18A2}"/>
              </a:ext>
            </a:extLst>
          </p:cNvPr>
          <p:cNvSpPr txBox="1">
            <a:spLocks/>
          </p:cNvSpPr>
          <p:nvPr/>
        </p:nvSpPr>
        <p:spPr>
          <a:xfrm>
            <a:off x="422896" y="804693"/>
            <a:ext cx="5274652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/>
              <a:t>Comparativo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Armazenamento dos Pães: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 err="1">
                <a:solidFill>
                  <a:srgbClr val="386188"/>
                </a:solidFill>
              </a:rPr>
              <a:t>Reensaios</a:t>
            </a:r>
            <a:r>
              <a:rPr lang="pt-BR" sz="1400" b="0">
                <a:solidFill>
                  <a:srgbClr val="386188"/>
                </a:solidFill>
              </a:rPr>
              <a:t> realizados ao longo de três dias consecutivos após armazenamento.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Análise Comparativa: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Seleção dos gráficos de curvas do IMT das amostras de pão branco 1 e 2 no dia 2, e pão branco no dia 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Sobreposição dos gráficos para análise comparativa.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D93CD4-D648-48E3-B68A-22F729417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6" y="3837592"/>
            <a:ext cx="5819760" cy="20484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C8E6BD8-4EF4-4543-B0CC-441D0A4460D0}"/>
              </a:ext>
            </a:extLst>
          </p:cNvPr>
          <p:cNvSpPr txBox="1"/>
          <p:nvPr/>
        </p:nvSpPr>
        <p:spPr>
          <a:xfrm>
            <a:off x="3369088" y="6001988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FC251-726A-4F0A-8E83-5155C386671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37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3965EE-D00A-4AF5-9732-2A8BF5C39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4" r="9244" b="4456"/>
          <a:stretch/>
        </p:blipFill>
        <p:spPr>
          <a:xfrm>
            <a:off x="5619749" y="936320"/>
            <a:ext cx="3208162" cy="22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33399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8037438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/>
              <a:t>Verificação de Tendências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Novos testes realizados</a:t>
            </a:r>
            <a:endParaRPr lang="pt-BR" sz="1600" b="1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Período de 9 dias corridos;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  <a:latin typeface="Metropolis"/>
              </a:rPr>
              <a:t>Amostra de dois pães brancos, para duas condições diferentes, u</a:t>
            </a:r>
            <a:r>
              <a:rPr lang="pt-BR" sz="1400" b="0">
                <a:solidFill>
                  <a:srgbClr val="386188"/>
                </a:solidFill>
                <a:latin typeface="Metropolis"/>
              </a:rPr>
              <a:t>ma com embalagem fechada e outra aberta.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E9CAC0-FB0B-0D89-8ED3-8061672A5141}"/>
              </a:ext>
            </a:extLst>
          </p:cNvPr>
          <p:cNvSpPr txBox="1"/>
          <p:nvPr/>
        </p:nvSpPr>
        <p:spPr>
          <a:xfrm>
            <a:off x="3538420" y="6045862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E85FE6-6A30-0343-B5F8-E077D4DD2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61" y="2195655"/>
            <a:ext cx="6316055" cy="374418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E8E352-6BB0-45B5-AB44-70C927F00B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527318470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5486400" y="5041899"/>
            <a:ext cx="3555999" cy="739421"/>
          </a:xfrm>
        </p:spPr>
        <p:txBody>
          <a:bodyPr/>
          <a:lstStyle/>
          <a:p>
            <a:pPr algn="ctr"/>
            <a:endParaRPr lang="pt-BR" sz="3200"/>
          </a:p>
          <a:p>
            <a:pPr algn="ctr"/>
            <a:r>
              <a:rPr lang="pt-BR" sz="3200"/>
              <a:t>Introdução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6069578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405680" y="740682"/>
            <a:ext cx="6422208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  <a:latin typeface="Metropolis"/>
              </a:rPr>
              <a:t>Ao analisar, foi </a:t>
            </a:r>
            <a:r>
              <a:rPr lang="pt-BR" sz="2000" dirty="0" err="1">
                <a:solidFill>
                  <a:srgbClr val="386188"/>
                </a:solidFill>
                <a:latin typeface="Metropolis"/>
              </a:rPr>
              <a:t>possivel</a:t>
            </a:r>
            <a:r>
              <a:rPr lang="pt-BR" sz="2000" dirty="0">
                <a:solidFill>
                  <a:srgbClr val="386188"/>
                </a:solidFill>
                <a:latin typeface="Metropolis"/>
              </a:rPr>
              <a:t> observar: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Características e Propriedades Alteradas: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Mudanças significativas nos primeiros dias de avaliação em ambos os grupos.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Estabilidade em relação à Forma de Armazenamento: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500" b="0" dirty="0">
                <a:solidFill>
                  <a:srgbClr val="386188"/>
                </a:solidFill>
              </a:rPr>
              <a:t>Maior variação no pacote aberto em relação ao fechado;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Tendência de diminuição contínua das propriedades analisadas no armazenamento do pacote fechado.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Importância da Compreensão das Mudanças Estruturais: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Melhoria dos processos de fabricação e garantia da qualidade.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0" dirty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E9CAC0-FB0B-0D89-8ED3-8061672A5141}"/>
              </a:ext>
            </a:extLst>
          </p:cNvPr>
          <p:cNvSpPr txBox="1"/>
          <p:nvPr/>
        </p:nvSpPr>
        <p:spPr>
          <a:xfrm>
            <a:off x="6603504" y="5776664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Wickbold(2024).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48C416-55D6-BCD1-41B5-6DD252B3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4373719"/>
            <a:ext cx="2680786" cy="14029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C891FB-7645-421E-BB78-71413B139DD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682900673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5003800" y="4927599"/>
            <a:ext cx="4025899" cy="739421"/>
          </a:xfrm>
        </p:spPr>
        <p:txBody>
          <a:bodyPr/>
          <a:lstStyle/>
          <a:p>
            <a:pPr algn="ctr"/>
            <a:endParaRPr lang="pt-BR" sz="3200"/>
          </a:p>
          <a:p>
            <a:pPr algn="ctr"/>
            <a:r>
              <a:rPr lang="pt-BR" sz="3200"/>
              <a:t>Considerações finais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147511088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95435" y="748947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318407"/>
            <a:ext cx="7251794" cy="422275"/>
          </a:xfrm>
        </p:spPr>
        <p:txBody>
          <a:bodyPr/>
          <a:lstStyle/>
          <a:p>
            <a:r>
              <a:rPr lang="pt-BR"/>
              <a:t>Considerações finais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16F92195-E47D-4816-BDE8-042963A77613}"/>
              </a:ext>
            </a:extLst>
          </p:cNvPr>
          <p:cNvSpPr txBox="1">
            <a:spLocks/>
          </p:cNvSpPr>
          <p:nvPr/>
        </p:nvSpPr>
        <p:spPr>
          <a:xfrm>
            <a:off x="847836" y="884817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9145C1-33D6-4A03-A5F9-E68C272F99D3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43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6A28A7-2709-51B0-178B-9645F0C83083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7251794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Desenvolvimento do </a:t>
            </a:r>
            <a:r>
              <a:rPr lang="pt-BR" sz="2000" err="1">
                <a:solidFill>
                  <a:srgbClr val="386188"/>
                </a:solidFill>
              </a:rPr>
              <a:t>Texturômetro</a:t>
            </a:r>
            <a:r>
              <a:rPr lang="pt-BR" sz="200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Custo total: R$ 39.541,45;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Capaz de realizar ensaios de compressão, tração e flexão.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Validação dos Dados: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Comparação com o </a:t>
            </a:r>
            <a:r>
              <a:rPr lang="pt-BR" sz="1800" b="0" err="1">
                <a:solidFill>
                  <a:srgbClr val="386188"/>
                </a:solidFill>
              </a:rPr>
              <a:t>texturômetro</a:t>
            </a:r>
            <a:r>
              <a:rPr lang="pt-BR" sz="1800" b="0">
                <a:solidFill>
                  <a:srgbClr val="386188"/>
                </a:solidFill>
              </a:rPr>
              <a:t> do IMT;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Veracidade dos dados da célula de carga comprovada.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Aplicabilidade: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Ensaios realizados ao longo de 9 dias;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Determinação da vida de prateleira por meio de análises físicas.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87057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318407"/>
            <a:ext cx="7251794" cy="422275"/>
          </a:xfrm>
        </p:spPr>
        <p:txBody>
          <a:bodyPr/>
          <a:lstStyle/>
          <a:p>
            <a:r>
              <a:rPr lang="pt-BR"/>
              <a:t>Considerações finais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16F92195-E47D-4816-BDE8-042963A77613}"/>
              </a:ext>
            </a:extLst>
          </p:cNvPr>
          <p:cNvSpPr txBox="1">
            <a:spLocks/>
          </p:cNvSpPr>
          <p:nvPr/>
        </p:nvSpPr>
        <p:spPr>
          <a:xfrm>
            <a:off x="847836" y="884817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9145C1-33D6-4A03-A5F9-E68C272F99D3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44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6A28A7-2709-51B0-178B-9645F0C83083}"/>
              </a:ext>
            </a:extLst>
          </p:cNvPr>
          <p:cNvSpPr txBox="1">
            <a:spLocks/>
          </p:cNvSpPr>
          <p:nvPr/>
        </p:nvSpPr>
        <p:spPr>
          <a:xfrm>
            <a:off x="393576" y="797024"/>
            <a:ext cx="7251794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>
                <a:solidFill>
                  <a:srgbClr val="386188"/>
                </a:solidFill>
              </a:rPr>
              <a:t>Melhorias Futuras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86188"/>
                </a:solidFill>
              </a:rPr>
              <a:t>Tecnologia</a:t>
            </a:r>
            <a:r>
              <a:rPr lang="pt-BR" sz="1300" dirty="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</a:rPr>
              <a:t>Implementação de módulo Bluetooth;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Inclusão de banco de dados;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  <a:latin typeface="Metropolis"/>
              </a:rPr>
              <a:t>Sobreposição de gráficos.</a:t>
            </a:r>
            <a:endParaRPr lang="pt-BR" sz="1400" b="0" dirty="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86188"/>
                </a:solidFill>
              </a:rPr>
              <a:t>Capacidades</a:t>
            </a:r>
            <a:r>
              <a:rPr lang="pt-BR" sz="2300" dirty="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Novos conjuntos de </a:t>
            </a:r>
            <a:r>
              <a:rPr lang="pt-BR" sz="1800" b="0" dirty="0" err="1">
                <a:solidFill>
                  <a:srgbClr val="386188"/>
                </a:solidFill>
                <a:latin typeface="Metropolis"/>
              </a:rPr>
              <a:t>probes</a:t>
            </a:r>
            <a:r>
              <a:rPr lang="pt-BR" sz="1800" b="0" dirty="0">
                <a:solidFill>
                  <a:srgbClr val="386188"/>
                </a:solidFill>
                <a:latin typeface="Metropolis"/>
              </a:rPr>
              <a:t> e células de carga;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Novos protocolos de ensaios;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Implementação de script de ensaios personalizados;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86188"/>
                </a:solidFill>
              </a:rPr>
              <a:t>Design</a:t>
            </a:r>
            <a:r>
              <a:rPr lang="pt-BR" sz="1300" dirty="0">
                <a:solidFill>
                  <a:srgbClr val="386188"/>
                </a:solidFill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Finalização da carenagem.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"/>
              </a:rPr>
              <a:t>Troca de materiais por </a:t>
            </a:r>
            <a:endParaRPr lang="pt-BR" sz="1800" b="0" dirty="0">
              <a:solidFill>
                <a:srgbClr val="386188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5B748D-077F-4130-B929-9975E7A3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74" y="893082"/>
            <a:ext cx="1862667" cy="4616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40CCDA-0D7F-4766-954A-44AEE764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3" t="3874" r="25152" b="24367"/>
          <a:stretch/>
        </p:blipFill>
        <p:spPr>
          <a:xfrm>
            <a:off x="6451600" y="1808862"/>
            <a:ext cx="2298824" cy="279378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0ACC3D-04C5-4DD2-B4B9-77988AF6FC28}"/>
              </a:ext>
            </a:extLst>
          </p:cNvPr>
          <p:cNvSpPr txBox="1"/>
          <p:nvPr/>
        </p:nvSpPr>
        <p:spPr>
          <a:xfrm>
            <a:off x="6621044" y="1354723"/>
            <a:ext cx="2048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Bluetooth(2024)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B18755-B8D7-40EF-888B-1C2BF2EC4EA8}"/>
              </a:ext>
            </a:extLst>
          </p:cNvPr>
          <p:cNvSpPr txBox="1"/>
          <p:nvPr/>
        </p:nvSpPr>
        <p:spPr>
          <a:xfrm>
            <a:off x="6451600" y="4602648"/>
            <a:ext cx="229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</a:t>
            </a:r>
          </a:p>
        </p:txBody>
      </p:sp>
    </p:spTree>
    <p:extLst>
      <p:ext uri="{BB962C8B-B14F-4D97-AF65-F5344CB8AC3E}">
        <p14:creationId xmlns:p14="http://schemas.microsoft.com/office/powerpoint/2010/main" val="1017251356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5003800" y="4927599"/>
            <a:ext cx="4025899" cy="739421"/>
          </a:xfrm>
        </p:spPr>
        <p:txBody>
          <a:bodyPr/>
          <a:lstStyle/>
          <a:p>
            <a:pPr algn="ctr"/>
            <a:endParaRPr lang="pt-BR" sz="3200"/>
          </a:p>
          <a:p>
            <a:pPr algn="ctr"/>
            <a:r>
              <a:rPr lang="pt-BR" sz="3200"/>
              <a:t>Referências 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977542562"/>
      </p:ext>
    </p:extLst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318407"/>
            <a:ext cx="7251794" cy="422275"/>
          </a:xfrm>
        </p:spPr>
        <p:txBody>
          <a:bodyPr/>
          <a:lstStyle/>
          <a:p>
            <a:r>
              <a:rPr lang="pt-BR"/>
              <a:t>Referências bibliográficas 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695436" y="893082"/>
            <a:ext cx="7251794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386188"/>
                </a:solidFill>
              </a:rPr>
              <a:t>STABLE MICRO SYSTEM</a:t>
            </a:r>
            <a:r>
              <a:rPr lang="en-US" sz="1300" b="1">
                <a:solidFill>
                  <a:srgbClr val="386188"/>
                </a:solidFill>
              </a:rPr>
              <a:t>. The Texture Analysis Applications Directory: materials &amp; products</a:t>
            </a:r>
            <a:r>
              <a:rPr lang="en-US" sz="1300">
                <a:solidFill>
                  <a:srgbClr val="386188"/>
                </a:solidFill>
              </a:rPr>
              <a:t>. </a:t>
            </a:r>
            <a:r>
              <a:rPr lang="en-US" sz="1300" err="1">
                <a:solidFill>
                  <a:srgbClr val="386188"/>
                </a:solidFill>
              </a:rPr>
              <a:t>Reino</a:t>
            </a:r>
            <a:r>
              <a:rPr lang="en-US" sz="1300">
                <a:solidFill>
                  <a:srgbClr val="386188"/>
                </a:solidFill>
              </a:rPr>
              <a:t> </a:t>
            </a:r>
            <a:r>
              <a:rPr lang="en-US" sz="1300" err="1">
                <a:solidFill>
                  <a:srgbClr val="386188"/>
                </a:solidFill>
              </a:rPr>
              <a:t>Unido</a:t>
            </a:r>
            <a:r>
              <a:rPr lang="en-US" sz="1300">
                <a:solidFill>
                  <a:srgbClr val="386188"/>
                </a:solidFill>
              </a:rPr>
              <a:t>: Stable Micro Systems, 2018.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</a:rPr>
              <a:t>FACETO, L. S. D. </a:t>
            </a:r>
            <a:r>
              <a:rPr lang="pt-BR" sz="1300" b="1">
                <a:solidFill>
                  <a:srgbClr val="386188"/>
                </a:solidFill>
              </a:rPr>
              <a:t>Correlação entre análise sensorial e instrumental de textura de cereais matinais expandidos e em formato de floco</a:t>
            </a:r>
            <a:r>
              <a:rPr lang="pt-BR" sz="1300">
                <a:solidFill>
                  <a:srgbClr val="386188"/>
                </a:solidFill>
              </a:rPr>
              <a:t>. 2019. 183f. Tese (Doutorado em Engenharia e Ciências de Alimentos) – Instituto de Biociências, Letras e Ciências Exatas, Universidade Estadual Paulista “</a:t>
            </a:r>
            <a:r>
              <a:rPr lang="pt-BR" sz="1300" err="1">
                <a:solidFill>
                  <a:srgbClr val="386188"/>
                </a:solidFill>
              </a:rPr>
              <a:t>Julio</a:t>
            </a:r>
            <a:r>
              <a:rPr lang="pt-BR" sz="1300">
                <a:solidFill>
                  <a:srgbClr val="386188"/>
                </a:solidFill>
              </a:rPr>
              <a:t> de Mesquita Filho”, São José do Rio Preto, 2019. Disponível em: https://repositorio.unesp.br/</a:t>
            </a:r>
            <a:r>
              <a:rPr lang="pt-BR" sz="1300" err="1">
                <a:solidFill>
                  <a:srgbClr val="386188"/>
                </a:solidFill>
              </a:rPr>
              <a:t>handle</a:t>
            </a:r>
            <a:r>
              <a:rPr lang="pt-BR" sz="1300">
                <a:solidFill>
                  <a:srgbClr val="386188"/>
                </a:solidFill>
              </a:rPr>
              <a:t>/11449/182084. Acesso em: 15 set. 2023.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386188"/>
                </a:solidFill>
              </a:rPr>
              <a:t>GUINÉ, Raquel P. F.. </a:t>
            </a:r>
            <a:r>
              <a:rPr lang="en-US" sz="1300" b="1">
                <a:solidFill>
                  <a:srgbClr val="386188"/>
                </a:solidFill>
              </a:rPr>
              <a:t>Effect of Chemical Pretreatments on the Physical Properties of Kiwi</a:t>
            </a:r>
            <a:r>
              <a:rPr lang="en-US" sz="1300">
                <a:solidFill>
                  <a:srgbClr val="386188"/>
                </a:solidFill>
              </a:rPr>
              <a:t>. International Journal Of Food Engineering. </a:t>
            </a:r>
            <a:r>
              <a:rPr lang="en-US" sz="1300" err="1">
                <a:solidFill>
                  <a:srgbClr val="386188"/>
                </a:solidFill>
              </a:rPr>
              <a:t>Viseu</a:t>
            </a:r>
            <a:r>
              <a:rPr lang="en-US" sz="1300">
                <a:solidFill>
                  <a:srgbClr val="386188"/>
                </a:solidFill>
              </a:rPr>
              <a:t>, p. 90-95. </a:t>
            </a:r>
            <a:r>
              <a:rPr lang="en-US" sz="1300" err="1">
                <a:solidFill>
                  <a:srgbClr val="386188"/>
                </a:solidFill>
              </a:rPr>
              <a:t>dez</a:t>
            </a:r>
            <a:r>
              <a:rPr lang="en-US" sz="1300">
                <a:solidFill>
                  <a:srgbClr val="386188"/>
                </a:solidFill>
              </a:rPr>
              <a:t>. 2016</a:t>
            </a:r>
            <a:endParaRPr lang="pt-BR" sz="130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</a:rPr>
              <a:t>HTTPS://G1.GLOBO.COM. </a:t>
            </a:r>
            <a:r>
              <a:rPr lang="pt-BR" sz="1300" b="1">
                <a:solidFill>
                  <a:srgbClr val="386188"/>
                </a:solidFill>
              </a:rPr>
              <a:t>Dieta rica em carboidratos foi chave para inteligência humana, diz estudo</a:t>
            </a:r>
            <a:r>
              <a:rPr lang="pt-BR" sz="1300">
                <a:solidFill>
                  <a:srgbClr val="386188"/>
                </a:solidFill>
              </a:rPr>
              <a:t>.2015. Disponível em: https://g1.globo.com/</a:t>
            </a:r>
            <a:r>
              <a:rPr lang="pt-BR" sz="1300" err="1">
                <a:solidFill>
                  <a:srgbClr val="386188"/>
                </a:solidFill>
              </a:rPr>
              <a:t>ciencia</a:t>
            </a:r>
            <a:r>
              <a:rPr lang="pt-BR" sz="1300">
                <a:solidFill>
                  <a:srgbClr val="386188"/>
                </a:solidFill>
              </a:rPr>
              <a:t>-e-</a:t>
            </a:r>
            <a:r>
              <a:rPr lang="pt-BR" sz="1300" err="1">
                <a:solidFill>
                  <a:srgbClr val="386188"/>
                </a:solidFill>
              </a:rPr>
              <a:t>saude</a:t>
            </a:r>
            <a:r>
              <a:rPr lang="pt-BR" sz="1300">
                <a:solidFill>
                  <a:srgbClr val="386188"/>
                </a:solidFill>
              </a:rPr>
              <a:t>/noticia/2015/08/dieta-rica-em-carboidratos-foi-chave-para-inteligencia-humana-diz-estudo.html.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</a:rPr>
              <a:t>TEIXEIRA, Silvana. </a:t>
            </a:r>
            <a:r>
              <a:rPr lang="pt-BR" sz="1300" b="1">
                <a:solidFill>
                  <a:srgbClr val="386188"/>
                </a:solidFill>
              </a:rPr>
              <a:t>Segurança alimentar: conheça algumas formas de contaminação dos alimentos</a:t>
            </a:r>
            <a:r>
              <a:rPr lang="pt-BR" sz="1300">
                <a:solidFill>
                  <a:srgbClr val="386188"/>
                </a:solidFill>
              </a:rPr>
              <a:t>.2017. Disponível em: https://www.cpt.com.br/artigos/seguranca-alimentar-conheca-algumas-formas-de-contaminacao-dos-alimentos.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</a:rPr>
              <a:t> G1.GLOBO.COM</a:t>
            </a:r>
            <a:r>
              <a:rPr lang="pt-BR" sz="1300" b="1">
                <a:solidFill>
                  <a:srgbClr val="386188"/>
                </a:solidFill>
              </a:rPr>
              <a:t>. Prazo de validade em vegetais frescos embalados não precisa ser mais informado por produtores, diz ministério</a:t>
            </a:r>
            <a:r>
              <a:rPr lang="pt-BR" sz="1300">
                <a:solidFill>
                  <a:srgbClr val="386188"/>
                </a:solidFill>
              </a:rPr>
              <a:t>. 2022. Disponível em: https://g1.globo.com/economia/</a:t>
            </a:r>
            <a:r>
              <a:rPr lang="pt-BR" sz="1300" err="1">
                <a:solidFill>
                  <a:srgbClr val="386188"/>
                </a:solidFill>
              </a:rPr>
              <a:t>agronegocios</a:t>
            </a:r>
            <a:r>
              <a:rPr lang="pt-BR" sz="1300">
                <a:solidFill>
                  <a:srgbClr val="386188"/>
                </a:solidFill>
              </a:rPr>
              <a:t>/noticia/2022/07/26/prazo-de-validade-em-vegetais-frescos-embalados-nao-precisa-ser-mais-informado-por-produtores-diz-ministerio.ghtml.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4283407213"/>
      </p:ext>
    </p:extLst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6184167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3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3" y="383750"/>
            <a:ext cx="7251794" cy="422275"/>
          </a:xfrm>
        </p:spPr>
        <p:txBody>
          <a:bodyPr/>
          <a:lstStyle/>
          <a:p>
            <a:r>
              <a:rPr lang="pt-BR"/>
              <a:t>Referências bibliográficas </a:t>
            </a:r>
          </a:p>
          <a:p>
            <a:endParaRPr lang="pt-BR"/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44E29BA8-A2C5-22D5-C82D-B757C60EC705}"/>
              </a:ext>
            </a:extLst>
          </p:cNvPr>
          <p:cNvSpPr txBox="1">
            <a:spLocks/>
          </p:cNvSpPr>
          <p:nvPr/>
        </p:nvSpPr>
        <p:spPr>
          <a:xfrm>
            <a:off x="538458" y="873460"/>
            <a:ext cx="7885094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  <a:latin typeface="Metropolis"/>
              </a:rPr>
              <a:t>MELO, Raquel Alvares da S. Soares de.</a:t>
            </a:r>
            <a:r>
              <a:rPr lang="pt-BR" sz="1300" b="1">
                <a:solidFill>
                  <a:srgbClr val="386188"/>
                </a:solidFill>
                <a:latin typeface="Metropolis"/>
              </a:rPr>
              <a:t> Certificação Internacional: O passaporte para exportação de alimentos</a:t>
            </a:r>
            <a:r>
              <a:rPr lang="pt-BR" sz="1300">
                <a:solidFill>
                  <a:srgbClr val="386188"/>
                </a:solidFill>
                <a:latin typeface="Metropolis"/>
              </a:rPr>
              <a:t>. Disponível em: https://www.verdeghaia.com.br/certificacao-exportacao-de-alimentos/. Acesso em: 18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  <a:latin typeface="Metropolis"/>
              </a:rPr>
              <a:t>ARBEX, Pedro. </a:t>
            </a:r>
            <a:r>
              <a:rPr lang="pt-BR" sz="1300" b="1">
                <a:solidFill>
                  <a:srgbClr val="386188"/>
                </a:solidFill>
                <a:latin typeface="Metropolis"/>
              </a:rPr>
              <a:t>A Marfrig parece barata — mas a dívida e os EUA jogam contra</a:t>
            </a:r>
            <a:r>
              <a:rPr lang="pt-BR" sz="1300">
                <a:solidFill>
                  <a:srgbClr val="386188"/>
                </a:solidFill>
                <a:latin typeface="Metropolis"/>
              </a:rPr>
              <a:t>. 2024. Disponível em: https://braziljournal.com/a-marfrig-parece-barata-mas-a-divida-e-os-eua-jogam-contra/.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  <a:latin typeface="Metropolis"/>
              </a:rPr>
              <a:t>HOLDINGS, </a:t>
            </a:r>
            <a:r>
              <a:rPr lang="pt-BR" sz="1300" b="1" err="1">
                <a:solidFill>
                  <a:srgbClr val="386188"/>
                </a:solidFill>
                <a:latin typeface="Metropolis"/>
              </a:rPr>
              <a:t>Lewisco</a:t>
            </a:r>
            <a:r>
              <a:rPr lang="pt-BR" sz="1300" b="1">
                <a:solidFill>
                  <a:srgbClr val="386188"/>
                </a:solidFill>
                <a:latin typeface="Metropolis"/>
              </a:rPr>
              <a:t>. </a:t>
            </a:r>
            <a:r>
              <a:rPr lang="pt-BR" sz="1300" b="1" err="1">
                <a:solidFill>
                  <a:srgbClr val="386188"/>
                </a:solidFill>
                <a:latin typeface="Metropolis"/>
              </a:rPr>
              <a:t>Liquidation</a:t>
            </a:r>
            <a:r>
              <a:rPr lang="pt-BR" sz="1300" b="1">
                <a:solidFill>
                  <a:srgbClr val="386188"/>
                </a:solidFill>
                <a:latin typeface="Metropolis"/>
              </a:rPr>
              <a:t> Food </a:t>
            </a:r>
            <a:r>
              <a:rPr lang="pt-BR" sz="1300" b="1" err="1">
                <a:solidFill>
                  <a:srgbClr val="386188"/>
                </a:solidFill>
                <a:latin typeface="Metropolis"/>
              </a:rPr>
              <a:t>Items</a:t>
            </a:r>
            <a:r>
              <a:rPr lang="pt-BR" sz="1300" b="1">
                <a:solidFill>
                  <a:srgbClr val="386188"/>
                </a:solidFill>
                <a:latin typeface="Metropolis"/>
              </a:rPr>
              <a:t>. </a:t>
            </a:r>
            <a:r>
              <a:rPr lang="pt-BR" sz="1300">
                <a:solidFill>
                  <a:srgbClr val="386188"/>
                </a:solidFill>
                <a:latin typeface="Metropolis"/>
              </a:rPr>
              <a:t>2024. Disponível em: https://www.lewiscoholdings.com/resources/liquidation-food-items.html.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</a:rPr>
              <a:t>STEIW, Leandro. </a:t>
            </a:r>
            <a:r>
              <a:rPr lang="pt-BR" sz="1300" b="1">
                <a:solidFill>
                  <a:srgbClr val="386188"/>
                </a:solidFill>
              </a:rPr>
              <a:t>Uma potência em alimentos</a:t>
            </a:r>
            <a:r>
              <a:rPr lang="pt-BR" sz="1300">
                <a:solidFill>
                  <a:srgbClr val="386188"/>
                </a:solidFill>
              </a:rPr>
              <a:t>.2023.Disponível em: https://veja.abril.com.br/brasil/uma-potencia-em-alimentos.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  <a:latin typeface="Metropolis"/>
              </a:rPr>
              <a:t> WICKBOLD. </a:t>
            </a:r>
            <a:r>
              <a:rPr lang="pt-BR" sz="1300" b="1">
                <a:solidFill>
                  <a:srgbClr val="386188"/>
                </a:solidFill>
                <a:latin typeface="Metropolis"/>
              </a:rPr>
              <a:t>Como armazenar pães e torradas? </a:t>
            </a:r>
            <a:r>
              <a:rPr lang="pt-BR" sz="1300">
                <a:solidFill>
                  <a:srgbClr val="386188"/>
                </a:solidFill>
                <a:latin typeface="Metropolis"/>
              </a:rPr>
              <a:t>2024. Disponível em: https://wickbold.com.br/como-armazenar-paes-e-torradas/.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  <a:latin typeface="Metropolis"/>
              </a:rPr>
              <a:t>BRX. </a:t>
            </a:r>
            <a:r>
              <a:rPr lang="pt-BR" sz="1300" b="1">
                <a:solidFill>
                  <a:srgbClr val="386188"/>
                </a:solidFill>
                <a:latin typeface="Metropolis"/>
              </a:rPr>
              <a:t>Células de Carga Z6 - HBM</a:t>
            </a:r>
            <a:r>
              <a:rPr lang="pt-BR" sz="1300">
                <a:solidFill>
                  <a:srgbClr val="386188"/>
                </a:solidFill>
                <a:latin typeface="Metropolis"/>
              </a:rPr>
              <a:t>. 2024. Disponível em: http://brxsistemas.com.br/produtos.php?id=20. Acesso em: 20 maio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300">
                <a:solidFill>
                  <a:srgbClr val="386188"/>
                </a:solidFill>
                <a:latin typeface="Metropolis"/>
              </a:rPr>
              <a:t>EXTRABOM. </a:t>
            </a:r>
            <a:r>
              <a:rPr lang="pt-BR" sz="1300" b="1">
                <a:solidFill>
                  <a:srgbClr val="386188"/>
                </a:solidFill>
                <a:latin typeface="Metropolis"/>
              </a:rPr>
              <a:t>Pão de Forma Embalagem 500G.</a:t>
            </a:r>
            <a:r>
              <a:rPr lang="pt-BR" sz="1300">
                <a:solidFill>
                  <a:srgbClr val="386188"/>
                </a:solidFill>
                <a:latin typeface="Metropolis"/>
              </a:rPr>
              <a:t> 2024. Disponível em: https://www.extrabom.com.br/p/pa-o-de-forma-embalagem-500g/2440/. Acesso em: 20 maio 2024.</a:t>
            </a:r>
            <a:endParaRPr lang="pt-BR" sz="1300" b="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300">
              <a:solidFill>
                <a:srgbClr val="386188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925944155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72089"/>
      </p:ext>
    </p:extLst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1DC63AA-02BC-F245-3F56-EFF63D4C7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0" y="2120283"/>
            <a:ext cx="8025820" cy="1819729"/>
          </a:xfrm>
          <a:prstGeom prst="rect">
            <a:avLst/>
          </a:prstGeom>
        </p:spPr>
      </p:pic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4FB0E176-1DFC-DA4E-E584-39C191C1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Referencial </a:t>
            </a:r>
            <a:r>
              <a:rPr lang="pt-BR" err="1"/>
              <a:t>Teorico</a:t>
            </a:r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5B0D281-39C4-77E8-5030-DBED59648E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351845" cy="4115254"/>
          </a:xfrm>
        </p:spPr>
        <p:txBody>
          <a:bodyPr/>
          <a:lstStyle/>
          <a:p>
            <a:pPr algn="just"/>
            <a:r>
              <a:rPr lang="pt-BR" sz="2000" b="1">
                <a:latin typeface="Metropolis" panose="00000500000000000000"/>
              </a:rPr>
              <a:t>Analise de Perfil de Textura (TPA)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Diferentes tipos de </a:t>
            </a:r>
            <a:r>
              <a:rPr lang="pt-BR" sz="1600" b="0" err="1">
                <a:solidFill>
                  <a:srgbClr val="386188"/>
                </a:solidFill>
                <a:latin typeface="Metropolis" panose="00000500000000000000"/>
              </a:rPr>
              <a:t>probes</a:t>
            </a: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;</a:t>
            </a:r>
          </a:p>
          <a:p>
            <a:pPr algn="just"/>
            <a:endParaRPr lang="pt-BR" sz="2000">
              <a:latin typeface="Metropolis" panose="0000050000000000000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2E03E4-ACA3-21A8-B036-32EB81EE4089}"/>
              </a:ext>
            </a:extLst>
          </p:cNvPr>
          <p:cNvSpPr txBox="1"/>
          <p:nvPr/>
        </p:nvSpPr>
        <p:spPr>
          <a:xfrm>
            <a:off x="3191858" y="5458477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Stable</a:t>
            </a:r>
            <a:r>
              <a:rPr lang="pt-BR" sz="1400">
                <a:solidFill>
                  <a:srgbClr val="386188"/>
                </a:solidFill>
              </a:rPr>
              <a:t> Micro System (2018).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0264A3-33D9-4E59-9C5E-E7F308F6B4F7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15</a:t>
            </a:r>
          </a:p>
        </p:txBody>
      </p:sp>
      <p:pic>
        <p:nvPicPr>
          <p:cNvPr id="4098" name="Picture 2" descr="Texturômetro no Estudo de Produtos de Surimi (parte 2) | Número 1 em  análises sensoriais e físicas">
            <a:extLst>
              <a:ext uri="{FF2B5EF4-FFF2-40B4-BE49-F238E27FC236}">
                <a16:creationId xmlns:a16="http://schemas.microsoft.com/office/drawing/2014/main" id="{32D3AB47-F762-B764-A741-9485EF32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44" y="3545746"/>
            <a:ext cx="1465263" cy="170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vos métodos de teste físico usando o analisador de textura">
            <a:extLst>
              <a:ext uri="{FF2B5EF4-FFF2-40B4-BE49-F238E27FC236}">
                <a16:creationId xmlns:a16="http://schemas.microsoft.com/office/drawing/2014/main" id="{4CDD384B-B47C-7590-7EB5-9DD0F3EB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66" y="3590506"/>
            <a:ext cx="1963221" cy="16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85051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098C66-9693-E170-4534-93EB577E116C}"/>
              </a:ext>
            </a:extLst>
          </p:cNvPr>
          <p:cNvSpPr txBox="1"/>
          <p:nvPr/>
        </p:nvSpPr>
        <p:spPr>
          <a:xfrm>
            <a:off x="473734" y="1022531"/>
            <a:ext cx="4231748" cy="41934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500" b="1">
                <a:solidFill>
                  <a:srgbClr val="386188"/>
                </a:solidFill>
                <a:latin typeface="+mj-lt"/>
              </a:rPr>
              <a:t>Indústria de Alimentos</a:t>
            </a:r>
          </a:p>
          <a:p>
            <a:pPr algn="just"/>
            <a:endParaRPr lang="pt-BR" sz="160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Setor possui posição de destaque na economia nacional;</a:t>
            </a:r>
            <a:endParaRPr lang="pt-BR" sz="2000">
              <a:solidFill>
                <a:srgbClr val="386188"/>
              </a:solidFill>
            </a:endParaRPr>
          </a:p>
          <a:p>
            <a:pPr marL="214313" indent="-214313" algn="just">
              <a:buFont typeface="Arial"/>
              <a:buChar char="•"/>
            </a:pPr>
            <a:endParaRPr lang="pt-BR" sz="200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Brasil é um dos principais players globais em exportação de produtos alimentícios;</a:t>
            </a:r>
          </a:p>
          <a:p>
            <a:pPr algn="just"/>
            <a:endParaRPr lang="pt-BR" sz="200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2000">
                <a:solidFill>
                  <a:srgbClr val="386188"/>
                </a:solidFill>
                <a:cs typeface="Arial"/>
              </a:rPr>
              <a:t>Aumento da população mundial demanda mais produtos industrializados.</a:t>
            </a:r>
          </a:p>
          <a:p>
            <a:pPr marL="214313" indent="-214313" algn="just">
              <a:buFont typeface="Arial"/>
              <a:buChar char="•"/>
            </a:pPr>
            <a:endParaRPr lang="pt-BR" sz="1350">
              <a:solidFill>
                <a:schemeClr val="tx2"/>
              </a:solidFill>
              <a:cs typeface="Arial"/>
            </a:endParaRPr>
          </a:p>
          <a:p>
            <a:pPr algn="just"/>
            <a:endParaRPr lang="pt-BR" sz="1350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AABA4C-F859-889F-2D88-2782F09A83D0}"/>
              </a:ext>
            </a:extLst>
          </p:cNvPr>
          <p:cNvSpPr txBox="1"/>
          <p:nvPr/>
        </p:nvSpPr>
        <p:spPr>
          <a:xfrm>
            <a:off x="6144579" y="5660873"/>
            <a:ext cx="2828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386188"/>
                </a:solidFill>
              </a:rPr>
              <a:t>fonte: Melo (2018)</a:t>
            </a:r>
          </a:p>
        </p:txBody>
      </p:sp>
      <p:pic>
        <p:nvPicPr>
          <p:cNvPr id="8" name="Picture 2" descr="Certificação Internacional: O passaporte para exportação de alimentos">
            <a:extLst>
              <a:ext uri="{FF2B5EF4-FFF2-40B4-BE49-F238E27FC236}">
                <a16:creationId xmlns:a16="http://schemas.microsoft.com/office/drawing/2014/main" id="{20108468-5E39-8343-5A7F-58B16DCD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67" y="3654326"/>
            <a:ext cx="3927954" cy="18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5</a:t>
            </a:r>
          </a:p>
        </p:txBody>
      </p:sp>
      <p:pic>
        <p:nvPicPr>
          <p:cNvPr id="5122" name="Picture 2" descr="Eficiência no campo">
            <a:extLst>
              <a:ext uri="{FF2B5EF4-FFF2-40B4-BE49-F238E27FC236}">
                <a16:creationId xmlns:a16="http://schemas.microsoft.com/office/drawing/2014/main" id="{52656650-370A-5793-8128-6BD3B62C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94" y="1036199"/>
            <a:ext cx="36741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0CB7090-B8B2-B4BB-EA99-3CA3676C5D02}"/>
              </a:ext>
            </a:extLst>
          </p:cNvPr>
          <p:cNvSpPr txBox="1"/>
          <p:nvPr/>
        </p:nvSpPr>
        <p:spPr>
          <a:xfrm>
            <a:off x="5973618" y="3251896"/>
            <a:ext cx="2828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rgbClr val="386188"/>
                </a:solidFill>
              </a:rPr>
              <a:t>fonte: </a:t>
            </a:r>
            <a:r>
              <a:rPr lang="pt-BR" sz="1600" err="1">
                <a:solidFill>
                  <a:srgbClr val="386188"/>
                </a:solidFill>
              </a:rPr>
              <a:t>Steiw</a:t>
            </a:r>
            <a:r>
              <a:rPr lang="pt-BR" sz="1600">
                <a:solidFill>
                  <a:srgbClr val="386188"/>
                </a:solidFill>
              </a:rPr>
              <a:t> (2023)</a:t>
            </a:r>
          </a:p>
        </p:txBody>
      </p:sp>
    </p:spTree>
    <p:extLst>
      <p:ext uri="{BB962C8B-B14F-4D97-AF65-F5344CB8AC3E}">
        <p14:creationId xmlns:p14="http://schemas.microsoft.com/office/powerpoint/2010/main" val="1930966957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3DF7EF-C574-72EA-D0E0-56ADB1B16E8E}"/>
              </a:ext>
            </a:extLst>
          </p:cNvPr>
          <p:cNvSpPr txBox="1"/>
          <p:nvPr/>
        </p:nvSpPr>
        <p:spPr>
          <a:xfrm>
            <a:off x="288398" y="1049801"/>
            <a:ext cx="550280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200" b="1">
                <a:solidFill>
                  <a:srgbClr val="386188"/>
                </a:solidFill>
                <a:latin typeface="Metropolis "/>
              </a:rPr>
              <a:t>Alimentos e Qualidade</a:t>
            </a:r>
          </a:p>
          <a:p>
            <a:pPr marL="214313" indent="-214313" algn="just">
              <a:buFont typeface="Arial"/>
              <a:buChar char="•"/>
            </a:pPr>
            <a:endParaRPr lang="pt-BR" sz="1350">
              <a:solidFill>
                <a:srgbClr val="386188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>
                <a:solidFill>
                  <a:srgbClr val="386188"/>
                </a:solidFill>
                <a:cs typeface="Arial"/>
              </a:rPr>
              <a:t>Competitividade</a:t>
            </a:r>
          </a:p>
          <a:p>
            <a:pPr marL="671513" lvl="1" indent="-214313" algn="just">
              <a:buFont typeface="Arial"/>
              <a:buChar char="•"/>
            </a:pPr>
            <a:r>
              <a:rPr lang="pt-BR">
                <a:solidFill>
                  <a:srgbClr val="386188"/>
                </a:solidFill>
                <a:cs typeface="Arial"/>
              </a:rPr>
              <a:t>Nutrição, desenvolvimento e melhoria continua de produtos;</a:t>
            </a:r>
          </a:p>
          <a:p>
            <a:pPr marL="214313" indent="-214313" algn="just">
              <a:buFont typeface="Arial"/>
              <a:buChar char="•"/>
            </a:pPr>
            <a:r>
              <a:rPr lang="pt-BR">
                <a:solidFill>
                  <a:srgbClr val="386188"/>
                </a:solidFill>
                <a:cs typeface="Arial"/>
              </a:rPr>
              <a:t>Aceitação do consumidor</a:t>
            </a:r>
          </a:p>
          <a:p>
            <a:pPr marL="671513" lvl="1" indent="-214313" algn="just">
              <a:buFont typeface="Arial"/>
              <a:buChar char="•"/>
            </a:pPr>
            <a:r>
              <a:rPr lang="pt-BR">
                <a:solidFill>
                  <a:srgbClr val="386188"/>
                </a:solidFill>
                <a:cs typeface="Arial"/>
              </a:rPr>
              <a:t>Sabor, aroma, textura;</a:t>
            </a:r>
          </a:p>
          <a:p>
            <a:pPr marL="214313" indent="-214313" algn="just">
              <a:buFont typeface="Arial"/>
              <a:buChar char="•"/>
            </a:pPr>
            <a:r>
              <a:rPr lang="pt-BR">
                <a:solidFill>
                  <a:srgbClr val="386188"/>
                </a:solidFill>
                <a:cs typeface="Arial"/>
              </a:rPr>
              <a:t>Segurança</a:t>
            </a:r>
          </a:p>
          <a:p>
            <a:pPr marL="671513" lvl="1" indent="-214313" algn="just">
              <a:buFont typeface="Arial"/>
              <a:buChar char="•"/>
            </a:pPr>
            <a:r>
              <a:rPr lang="pt-BR">
                <a:solidFill>
                  <a:srgbClr val="386188"/>
                </a:solidFill>
                <a:cs typeface="Arial"/>
              </a:rPr>
              <a:t>Anvisa, MAPA;</a:t>
            </a:r>
          </a:p>
          <a:p>
            <a:pPr marL="214313" indent="-214313" algn="just">
              <a:buFont typeface="Arial"/>
              <a:buChar char="•"/>
            </a:pPr>
            <a:r>
              <a:rPr lang="pt-BR">
                <a:solidFill>
                  <a:srgbClr val="386188"/>
                </a:solidFill>
                <a:cs typeface="Arial"/>
              </a:rPr>
              <a:t>Duração</a:t>
            </a:r>
          </a:p>
          <a:p>
            <a:pPr marL="671513" lvl="1" indent="-214313" algn="just">
              <a:buFont typeface="Arial"/>
              <a:buChar char="•"/>
            </a:pPr>
            <a:r>
              <a:rPr lang="pt-BR">
                <a:solidFill>
                  <a:srgbClr val="386188"/>
                </a:solidFill>
                <a:cs typeface="Arial"/>
              </a:rPr>
              <a:t>Degradação, mudanças sensoriais.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B4BF8CF-2A93-2208-6E95-2AAFAF5EC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26" y="5134440"/>
            <a:ext cx="2743425" cy="42675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270117-6B31-FF63-5272-FB0FC6FBB351}"/>
              </a:ext>
            </a:extLst>
          </p:cNvPr>
          <p:cNvSpPr txBox="1"/>
          <p:nvPr/>
        </p:nvSpPr>
        <p:spPr>
          <a:xfrm>
            <a:off x="6592972" y="5680709"/>
            <a:ext cx="274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386188"/>
                </a:solidFill>
              </a:rPr>
              <a:t>Fonte: Anvisa(2024)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E307C2A-481E-9CF0-F2BD-9A53434D2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51" y="1294555"/>
            <a:ext cx="2120040" cy="151155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331BF1-AC5D-66B4-75D0-974CEC6218A9}"/>
              </a:ext>
            </a:extLst>
          </p:cNvPr>
          <p:cNvSpPr txBox="1"/>
          <p:nvPr/>
        </p:nvSpPr>
        <p:spPr>
          <a:xfrm>
            <a:off x="6601390" y="2814676"/>
            <a:ext cx="184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Lewisco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836258-E426-C296-AA28-26CCB5675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14" y="3467194"/>
            <a:ext cx="2323714" cy="12479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284B399-9C51-DB2F-EE0C-ADA87FCCF152}"/>
              </a:ext>
            </a:extLst>
          </p:cNvPr>
          <p:cNvSpPr txBox="1"/>
          <p:nvPr/>
        </p:nvSpPr>
        <p:spPr>
          <a:xfrm>
            <a:off x="6465972" y="4757548"/>
            <a:ext cx="336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Brazil</a:t>
            </a:r>
            <a:r>
              <a:rPr lang="pt-BR" sz="1400">
                <a:solidFill>
                  <a:srgbClr val="386188"/>
                </a:solidFill>
              </a:rPr>
              <a:t> </a:t>
            </a:r>
            <a:r>
              <a:rPr lang="pt-BR" sz="1400" err="1">
                <a:solidFill>
                  <a:srgbClr val="386188"/>
                </a:solidFill>
              </a:rPr>
              <a:t>Journal</a:t>
            </a:r>
            <a:r>
              <a:rPr lang="pt-BR" sz="1400">
                <a:solidFill>
                  <a:srgbClr val="386188"/>
                </a:solidFill>
              </a:rPr>
              <a:t> (2024)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B156584E-CFAD-3F5A-2320-5EE04E4F6D59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E0D05B-E1DD-4E20-B3BB-BA93924B15E7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8848751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C42386-3EB1-7A84-ECE4-9646F390E245}"/>
              </a:ext>
            </a:extLst>
          </p:cNvPr>
          <p:cNvSpPr txBox="1"/>
          <p:nvPr/>
        </p:nvSpPr>
        <p:spPr>
          <a:xfrm>
            <a:off x="6439677" y="3267831"/>
            <a:ext cx="185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Tavares(2022) 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6384BE3E-8F58-BFC2-AFF0-07D9BEC3B35A}"/>
              </a:ext>
            </a:extLst>
          </p:cNvPr>
          <p:cNvSpPr txBox="1">
            <a:spLocks/>
          </p:cNvSpPr>
          <p:nvPr/>
        </p:nvSpPr>
        <p:spPr>
          <a:xfrm>
            <a:off x="368300" y="884903"/>
            <a:ext cx="5418174" cy="508691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500">
                <a:solidFill>
                  <a:srgbClr val="386188"/>
                </a:solidFill>
              </a:rPr>
              <a:t>Problemática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>
                <a:solidFill>
                  <a:srgbClr val="386188"/>
                </a:solidFill>
              </a:rPr>
              <a:t>Tempo de Prateleira;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>
                <a:solidFill>
                  <a:srgbClr val="386188"/>
                </a:solidFill>
              </a:rPr>
              <a:t>Vida Útil dos Alimentos;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>
                <a:solidFill>
                  <a:srgbClr val="386188"/>
                </a:solidFill>
              </a:rPr>
              <a:t>Mudanças Sensoriais durante o Armazenamento;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>
                <a:solidFill>
                  <a:srgbClr val="386188"/>
                </a:solidFill>
              </a:rPr>
              <a:t>Determinação da Vida de Prateleira;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b="0">
              <a:solidFill>
                <a:srgbClr val="386188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20DA6-4E65-EF64-FA88-370410E82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71" y="1299392"/>
            <a:ext cx="2961764" cy="1965534"/>
          </a:xfrm>
          <a:prstGeom prst="rect">
            <a:avLst/>
          </a:prstGeom>
        </p:spPr>
      </p:pic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946103" y="358194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F9F27F-648B-406A-A5CD-2E42B9AB0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47" y="3598636"/>
            <a:ext cx="2961764" cy="19667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93F61B-78DB-40D1-ADC7-1F90040C8BBA}"/>
              </a:ext>
            </a:extLst>
          </p:cNvPr>
          <p:cNvSpPr txBox="1"/>
          <p:nvPr/>
        </p:nvSpPr>
        <p:spPr>
          <a:xfrm>
            <a:off x="6638721" y="5588424"/>
            <a:ext cx="20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  <a:latin typeface="Metropolis "/>
              </a:rPr>
              <a:t>Fonte: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 </a:t>
            </a:r>
            <a:r>
              <a:rPr lang="pt-BR" sz="1400" b="0" i="0" err="1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Cpt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(2024).</a:t>
            </a:r>
            <a:endParaRPr lang="pt-BR" sz="1400">
              <a:solidFill>
                <a:srgbClr val="386188"/>
              </a:solidFill>
              <a:latin typeface="Metropolis 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F82E00-0071-4E42-9492-B9704633C12A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6951661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Justificativa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486079" y="771911"/>
            <a:ext cx="7410498" cy="4115254"/>
          </a:xfrm>
        </p:spPr>
        <p:txBody>
          <a:bodyPr lIns="91440" tIns="45720" rIns="91440" bIns="4572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Importância da qualidade e segurança alimentar;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Impacto das análises sensoriais e instrumentais;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Relevância da vida de prateleira;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Contribuição do texturômetro de baixo custo.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17CC9D9-F96B-4305-87EE-7CA141A079A0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6A7F3E-A077-F52C-4BF8-BF0187F793C6}"/>
              </a:ext>
            </a:extLst>
          </p:cNvPr>
          <p:cNvSpPr txBox="1"/>
          <p:nvPr/>
        </p:nvSpPr>
        <p:spPr>
          <a:xfrm>
            <a:off x="5752293" y="5596852"/>
            <a:ext cx="257524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400">
                <a:solidFill>
                  <a:srgbClr val="386188"/>
                </a:solidFill>
                <a:latin typeface="Metropolis "/>
              </a:rPr>
              <a:t>Fonte: </a:t>
            </a:r>
            <a:r>
              <a:rPr lang="pt-BR" sz="1400" err="1">
                <a:solidFill>
                  <a:srgbClr val="386188"/>
                </a:solidFill>
                <a:latin typeface="Metropolis "/>
              </a:rPr>
              <a:t>Extrabom</a:t>
            </a:r>
            <a:r>
              <a:rPr lang="pt-BR" sz="1400">
                <a:solidFill>
                  <a:srgbClr val="386188"/>
                </a:solidFill>
                <a:latin typeface="Metropolis "/>
              </a:rPr>
              <a:t> (2024)</a:t>
            </a:r>
            <a:endParaRPr lang="pt-BR" sz="1400">
              <a:solidFill>
                <a:srgbClr val="386188"/>
              </a:solidFill>
              <a:highlight>
                <a:srgbClr val="F7F7F7"/>
              </a:highlight>
              <a:latin typeface="Metropolis "/>
            </a:endParaRPr>
          </a:p>
        </p:txBody>
      </p:sp>
      <p:pic>
        <p:nvPicPr>
          <p:cNvPr id="5" name="Imagem 4" descr="Uma imagem contendo comida, mesa&#10;&#10;Descrição gerada automaticamente">
            <a:extLst>
              <a:ext uri="{FF2B5EF4-FFF2-40B4-BE49-F238E27FC236}">
                <a16:creationId xmlns:a16="http://schemas.microsoft.com/office/drawing/2014/main" id="{296C01F2-0A83-F815-6171-1A400420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56967" y="286191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66287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514348" y="926471"/>
            <a:ext cx="5086351" cy="2712760"/>
          </a:xfrm>
        </p:spPr>
        <p:txBody>
          <a:bodyPr lIns="91440" tIns="45720" rIns="91440" bIns="4572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386188"/>
                </a:solidFill>
                <a:latin typeface="Metropolis"/>
              </a:rPr>
              <a:t>Objetivo Geral: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Desenvolver um </a:t>
            </a:r>
            <a:r>
              <a:rPr lang="pt-BR" sz="2000" b="0" dirty="0" err="1">
                <a:solidFill>
                  <a:srgbClr val="386188"/>
                </a:solidFill>
                <a:latin typeface="Metropolis"/>
              </a:rPr>
              <a:t>texturômetro</a:t>
            </a:r>
            <a:r>
              <a:rPr lang="pt-BR" sz="2000" b="0">
                <a:solidFill>
                  <a:srgbClr val="386188"/>
                </a:solidFill>
                <a:latin typeface="Metropolis"/>
              </a:rPr>
              <a:t> de baixo custo para avaliar a qualidade dos alimentos e a vida de prateleira.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>
              <a:solidFill>
                <a:srgbClr val="386188"/>
              </a:solidFill>
              <a:latin typeface="Metropoli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386188"/>
                </a:solidFill>
                <a:latin typeface="Metropolis"/>
              </a:rPr>
              <a:t>Objetivos Específicos: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Avaliar a eficácia do </a:t>
            </a:r>
            <a:r>
              <a:rPr lang="pt-BR" sz="2000" b="0" dirty="0" err="1">
                <a:solidFill>
                  <a:srgbClr val="386188"/>
                </a:solidFill>
                <a:latin typeface="Metropolis"/>
              </a:rPr>
              <a:t>texturômetro</a:t>
            </a:r>
            <a:r>
              <a:rPr lang="pt-BR" sz="2000" b="0" dirty="0">
                <a:solidFill>
                  <a:srgbClr val="386188"/>
                </a:solidFill>
                <a:latin typeface="Metropolis"/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Comparar os resultados;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Promover a utilização do </a:t>
            </a:r>
            <a:r>
              <a:rPr lang="pt-BR" sz="2000" b="0" dirty="0" err="1">
                <a:solidFill>
                  <a:srgbClr val="386188"/>
                </a:solidFill>
                <a:latin typeface="Metropolis"/>
              </a:rPr>
              <a:t>texturômetro</a:t>
            </a:r>
            <a:r>
              <a:rPr lang="pt-BR" sz="2000" b="0" dirty="0">
                <a:solidFill>
                  <a:srgbClr val="386188"/>
                </a:solidFill>
                <a:latin typeface="Metropolis"/>
              </a:rPr>
              <a:t> em laboratórios de Engenharia de Alimentos.</a:t>
            </a:r>
            <a:endParaRPr lang="pt-BR" sz="2000" dirty="0">
              <a:solidFill>
                <a:srgbClr val="386188"/>
              </a:solidFill>
              <a:latin typeface="Metropolis"/>
            </a:endParaRPr>
          </a:p>
        </p:txBody>
      </p:sp>
      <p:pic>
        <p:nvPicPr>
          <p:cNvPr id="2050" name="Picture 2" descr="Extralab - Análise de textura - um guia para iniciantes">
            <a:extLst>
              <a:ext uri="{FF2B5EF4-FFF2-40B4-BE49-F238E27FC236}">
                <a16:creationId xmlns:a16="http://schemas.microsoft.com/office/drawing/2014/main" id="{A144F601-A22A-FCEC-D7BC-4A9D3391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81" y="3590389"/>
            <a:ext cx="2545838" cy="16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88950F-8CBD-BBA6-B2B5-CD1E52EDAADB}"/>
              </a:ext>
            </a:extLst>
          </p:cNvPr>
          <p:cNvSpPr txBox="1"/>
          <p:nvPr/>
        </p:nvSpPr>
        <p:spPr>
          <a:xfrm>
            <a:off x="6649370" y="5322364"/>
            <a:ext cx="227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err="1">
                <a:solidFill>
                  <a:srgbClr val="386188"/>
                </a:solidFill>
              </a:rPr>
              <a:t>Fonte:ExtraLab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6A73D824-CBB8-455F-2E41-A19F653317F7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Objetivo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C1002B-9E38-4356-B556-EEE83D41E16C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9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FC8628-2E1A-6FA5-9C8A-8A04BCDBE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" t="4617" r="2841" b="4722"/>
          <a:stretch/>
        </p:blipFill>
        <p:spPr>
          <a:xfrm>
            <a:off x="6229349" y="2463801"/>
            <a:ext cx="2330451" cy="10736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1019B74-E38C-F81E-1399-74BAC50BD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" t="4641" r="2841" b="3974"/>
          <a:stretch/>
        </p:blipFill>
        <p:spPr>
          <a:xfrm>
            <a:off x="6229350" y="1282700"/>
            <a:ext cx="233045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41249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5486400" y="5041899"/>
            <a:ext cx="3555999" cy="739421"/>
          </a:xfrm>
        </p:spPr>
        <p:txBody>
          <a:bodyPr/>
          <a:lstStyle/>
          <a:p>
            <a:pPr algn="ctr"/>
            <a:endParaRPr lang="pt-BR" sz="3200"/>
          </a:p>
          <a:p>
            <a:pPr algn="ctr"/>
            <a:r>
              <a:rPr lang="pt-BR" sz="3200"/>
              <a:t>Referencial Teórico</a:t>
            </a:r>
          </a:p>
          <a:p>
            <a:pPr algn="ctr"/>
            <a:br>
              <a:rPr lang="pt-BR" sz="3200"/>
            </a:b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46435590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s">
      <a:majorFont>
        <a:latin typeface="Metropolis Black"/>
        <a:ea typeface=""/>
        <a:cs typeface=""/>
      </a:majorFont>
      <a:minorFont>
        <a:latin typeface="Metropolis Medium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1F864CA035244EB7F6E6B9CAD39DD8" ma:contentTypeVersion="29" ma:contentTypeDescription="Crie um novo documento." ma:contentTypeScope="" ma:versionID="98839a2138108a1da3ff0c0dd805dbd2">
  <xsd:schema xmlns:xsd="http://www.w3.org/2001/XMLSchema" xmlns:xs="http://www.w3.org/2001/XMLSchema" xmlns:p="http://schemas.microsoft.com/office/2006/metadata/properties" xmlns:ns1="http://schemas.microsoft.com/sharepoint/v3" xmlns:ns2="ce03834f-a579-4ecb-b47e-e136bae11e47" xmlns:ns3="948e1b9c-bee8-44de-8cc6-706e5b780eae" xmlns:ns4="feadaf30-646e-4180-8499-c12b20b15a5f" targetNamespace="http://schemas.microsoft.com/office/2006/metadata/properties" ma:root="true" ma:fieldsID="2f1c950916aedd9f0f9f5beae52b629b" ns1:_="" ns2:_="" ns3:_="" ns4:_="">
    <xsd:import namespace="http://schemas.microsoft.com/sharepoint/v3"/>
    <xsd:import namespace="ce03834f-a579-4ecb-b47e-e136bae11e47"/>
    <xsd:import namespace="948e1b9c-bee8-44de-8cc6-706e5b780eae"/>
    <xsd:import namespace="feadaf30-646e-4180-8499-c12b20b15a5f"/>
    <xsd:element name="properties">
      <xsd:complexType>
        <xsd:sequence>
          <xsd:element name="documentManagement">
            <xsd:complexType>
              <xsd:all>
                <xsd:element ref="ns2:C_x00f3_digo"/>
                <xsd:element ref="ns2:Processo"/>
                <xsd:element ref="ns2:Procedimento_x0020_Relacionado" minOccurs="0"/>
                <xsd:element ref="ns2:Revis_x00e3_o"/>
                <xsd:element ref="ns2:Diretoria_x0020_Respons_x00e1_vel"/>
                <xsd:element ref="ns3:SharedWithUsers" minOccurs="0"/>
                <xsd:element ref="ns3:SharingHintHash" minOccurs="0"/>
                <xsd:element ref="ns3:SharedWithDetails" minOccurs="0"/>
                <xsd:element ref="ns4:LastSharedByUser" minOccurs="0"/>
                <xsd:element ref="ns4:LastSharedByTime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03834f-a579-4ecb-b47e-e136bae11e47" elementFormDefault="qualified">
    <xsd:import namespace="http://schemas.microsoft.com/office/2006/documentManagement/types"/>
    <xsd:import namespace="http://schemas.microsoft.com/office/infopath/2007/PartnerControls"/>
    <xsd:element name="C_x00f3_digo" ma:index="8" ma:displayName="Código" ma:internalName="C_x00f3_digo">
      <xsd:simpleType>
        <xsd:restriction base="dms:Text">
          <xsd:maxLength value="255"/>
        </xsd:restriction>
      </xsd:simpleType>
    </xsd:element>
    <xsd:element name="Processo" ma:index="9" ma:displayName="Processo" ma:list="{d04dd076-bcf5-40f0-bcf6-41334a4db14c}" ma:internalName="Processo" ma:readOnly="false" ma:showField="Title">
      <xsd:simpleType>
        <xsd:restriction base="dms:Lookup"/>
      </xsd:simpleType>
    </xsd:element>
    <xsd:element name="Procedimento_x0020_Relacionado" ma:index="10" nillable="true" ma:displayName="Procedimento Relacionado" ma:list="{68c7f2b7-1efa-41dd-b3dd-67762d0802e6}" ma:internalName="Procedimento_x0020_Relacionado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vis_x00e3_o" ma:index="11" ma:displayName="Revisão" ma:decimals="1" ma:internalName="Revis_x00e3_o" ma:percentage="FALSE">
      <xsd:simpleType>
        <xsd:restriction base="dms:Number"/>
      </xsd:simpleType>
    </xsd:element>
    <xsd:element name="Diretoria_x0020_Respons_x00e1_vel" ma:index="12" ma:displayName="Diretoria Responsável" ma:list="{d097f24e-7aa1-4883-bd52-0351a56a9ffd}" ma:internalName="Diretoria_x0020_Respons_x00e1_vel" ma:readOnly="false" ma:showField="Title">
      <xsd:simpleType>
        <xsd:restriction base="dms:Lookup"/>
      </xsd:simpleType>
    </xsd:element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sTATUS" ma:index="24" nillable="true" ma:displayName="Status" ma:default="Ativo" ma:format="Dropdown" ma:internalName="sTATUS">
      <xsd:simpleType>
        <xsd:restriction base="dms:Choice">
          <xsd:enumeration value="Ativo"/>
          <xsd:enumeration value="Inativo"/>
          <xsd:enumeration value="Não Aplicáve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e1b9c-bee8-44de-8cc6-706e5b780ea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daf30-646e-4180-8499-c12b20b15a5f" elementFormDefault="qualified">
    <xsd:import namespace="http://schemas.microsoft.com/office/2006/documentManagement/types"/>
    <xsd:import namespace="http://schemas.microsoft.com/office/infopath/2007/PartnerControls"/>
    <xsd:element name="LastSharedByUser" ma:index="16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cedimento_x0020_Relacionado xmlns="ce03834f-a579-4ecb-b47e-e136bae11e47">
      <Value>631</Value>
    </Procedimento_x0020_Relacionado>
    <Processo xmlns="ce03834f-a579-4ecb-b47e-e136bae11e47">55</Processo>
    <C_x00f3_digo xmlns="ce03834f-a579-4ecb-b47e-e136bae11e47">FSA - FTT12</C_x00f3_digo>
    <Revis_x00e3_o xmlns="ce03834f-a579-4ecb-b47e-e136bae11e47">3</Revis_x00e3_o>
    <Diretoria_x0020_Respons_x00e1_vel xmlns="ce03834f-a579-4ecb-b47e-e136bae11e47">2</Diretoria_x0020_Respons_x00e1_vel>
    <SharedWithUsers xmlns="948e1b9c-bee8-44de-8cc6-706e5b780eae">
      <UserInfo>
        <DisplayName>Andrea Firmino de Sá</DisplayName>
        <AccountId>898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sTATUS xmlns="ce03834f-a579-4ecb-b47e-e136bae11e47">Ativo</sTATUS>
  </documentManagement>
</p:properties>
</file>

<file path=customXml/itemProps1.xml><?xml version="1.0" encoding="utf-8"?>
<ds:datastoreItem xmlns:ds="http://schemas.openxmlformats.org/officeDocument/2006/customXml" ds:itemID="{978E7D02-194C-401C-9C16-71281FCD5DF3}">
  <ds:schemaRefs>
    <ds:schemaRef ds:uri="948e1b9c-bee8-44de-8cc6-706e5b780eae"/>
    <ds:schemaRef ds:uri="ce03834f-a579-4ecb-b47e-e136bae11e47"/>
    <ds:schemaRef ds:uri="feadaf30-646e-4180-8499-c12b20b15a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2ABF008-5360-40B2-8607-DCCB04216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9973A5-7E37-4ADC-945C-C4AA7E06FA62}">
  <ds:schemaRefs>
    <ds:schemaRef ds:uri="http://schemas.microsoft.com/office/2006/documentManagement/types"/>
    <ds:schemaRef ds:uri="948e1b9c-bee8-44de-8cc6-706e5b780eae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microsoft.com/sharepoint/v3"/>
    <ds:schemaRef ds:uri="feadaf30-646e-4180-8499-c12b20b15a5f"/>
    <ds:schemaRef ds:uri="http://schemas.microsoft.com/office/2006/metadata/properties"/>
    <ds:schemaRef ds:uri="http://schemas.openxmlformats.org/package/2006/metadata/core-properties"/>
    <ds:schemaRef ds:uri="ce03834f-a579-4ecb-b47e-e136bae11e4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2107</Words>
  <Application>Microsoft Office PowerPoint</Application>
  <PresentationFormat>Apresentação na tela (4:3)</PresentationFormat>
  <Paragraphs>357</Paragraphs>
  <Slides>38</Slides>
  <Notes>6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Faculdade - Modelo 1</dc:title>
  <dc:creator>Cássio Akio Kobayashi Suzuki</dc:creator>
  <cp:lastModifiedBy>MATEUS QUINTINO GAMA</cp:lastModifiedBy>
  <cp:revision>14</cp:revision>
  <dcterms:created xsi:type="dcterms:W3CDTF">2015-01-27T16:13:30Z</dcterms:created>
  <dcterms:modified xsi:type="dcterms:W3CDTF">2024-06-03T20:48:51Z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0x010100951F864CA035244EB7F6E6B9CAD39DD8</vt:lpwstr>
  </property>
</Properties>
</file>